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4"/>
  </p:handoutMasterIdLst>
  <p:sldIdLst>
    <p:sldId id="262" r:id="rId2"/>
    <p:sldId id="263" r:id="rId3"/>
  </p:sldIdLst>
  <p:sldSz cx="30995938" cy="43524488"/>
  <p:notesSz cx="6858000" cy="9144000"/>
  <p:defaultTextStyle>
    <a:defPPr>
      <a:defRPr lang="nl-BE"/>
    </a:defPPr>
    <a:lvl1pPr algn="l" defTabSz="8812410" rtl="0" fontAlgn="base">
      <a:spcBef>
        <a:spcPct val="0"/>
      </a:spcBef>
      <a:spcAft>
        <a:spcPct val="0"/>
      </a:spcAft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406205" indent="-3440461" algn="l" defTabSz="8812410" rtl="0" fontAlgn="base">
      <a:spcBef>
        <a:spcPct val="0"/>
      </a:spcBef>
      <a:spcAft>
        <a:spcPct val="0"/>
      </a:spcAft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8812410" indent="-6880923" algn="l" defTabSz="8812410" rtl="0" fontAlgn="base">
      <a:spcBef>
        <a:spcPct val="0"/>
      </a:spcBef>
      <a:spcAft>
        <a:spcPct val="0"/>
      </a:spcAft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218615" indent="-10321384" algn="l" defTabSz="8812410" rtl="0" fontAlgn="base">
      <a:spcBef>
        <a:spcPct val="0"/>
      </a:spcBef>
      <a:spcAft>
        <a:spcPct val="0"/>
      </a:spcAft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7624820" indent="-13761846" algn="l" defTabSz="8812410" rtl="0" fontAlgn="base">
      <a:spcBef>
        <a:spcPct val="0"/>
      </a:spcBef>
      <a:spcAft>
        <a:spcPct val="0"/>
      </a:spcAft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4828718" algn="l" defTabSz="1931487" rtl="0" eaLnBrk="1" latinLnBrk="0" hangingPunct="1"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5794461" algn="l" defTabSz="1931487" rtl="0" eaLnBrk="1" latinLnBrk="0" hangingPunct="1"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6760205" algn="l" defTabSz="1931487" rtl="0" eaLnBrk="1" latinLnBrk="0" hangingPunct="1"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7725948" algn="l" defTabSz="1931487" rtl="0" eaLnBrk="1" latinLnBrk="0" hangingPunct="1">
      <a:defRPr sz="1732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714" userDrawn="1">
          <p15:clr>
            <a:srgbClr val="A4A3A4"/>
          </p15:clr>
        </p15:guide>
        <p15:guide id="2" pos="97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3CD"/>
    <a:srgbClr val="F6F3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1" autoAdjust="0"/>
    <p:restoredTop sz="93669" autoAdjust="0"/>
  </p:normalViewPr>
  <p:slideViewPr>
    <p:cSldViewPr>
      <p:cViewPr varScale="1">
        <p:scale>
          <a:sx n="17" d="100"/>
          <a:sy n="17" d="100"/>
        </p:scale>
        <p:origin x="3582" y="120"/>
      </p:cViewPr>
      <p:guideLst>
        <p:guide orient="horz" pos="13714"/>
        <p:guide pos="97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6EA3A0FD-2883-41AE-ABD7-7BD1E8C784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231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681833F-AC94-4138-B42F-7EA011708C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2316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D38D0E8-042F-4CB7-9544-2A485A8A8222}" type="datetimeFigureOut">
              <a:rPr lang="nl-BE"/>
              <a:pPr>
                <a:defRPr/>
              </a:pPr>
              <a:t>21/02/2025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8F48E5E-1116-4BC7-92D0-7B36160F4D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231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9A1B9AF-B57C-4D5D-9979-76D9359911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F562B0-3A1C-4E87-849B-FAD0E11AF0CA}" type="slidenum">
              <a:rPr lang="nl-BE" altLang="nl-BE"/>
              <a:pPr/>
              <a:t>‹#›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itel 1">
            <a:extLst>
              <a:ext uri="{FF2B5EF4-FFF2-40B4-BE49-F238E27FC236}">
                <a16:creationId xmlns:a16="http://schemas.microsoft.com/office/drawing/2014/main" id="{E509DC25-12D7-4D7F-BDC0-9F19734EC89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72437" y="2104060"/>
            <a:ext cx="27772957" cy="338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4000" tIns="144000" rIns="324000" bIns="144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dirty="0"/>
              <a:t>Klik om de stijl te bewerken</a:t>
            </a:r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92368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C9E5881D-77CA-41B1-ABCE-5C079653EA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72437" y="1528007"/>
            <a:ext cx="27772957" cy="338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4000" tIns="144000" rIns="324000" bIns="144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dirty="0"/>
              <a:t>Klik om de stijl te bewerken</a:t>
            </a:r>
            <a:endParaRPr lang="nl-BE" altLang="nl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03EC51-219A-3495-7B0B-BC8E582BAF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" y="38640627"/>
            <a:ext cx="30987529" cy="48620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8000" b="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5pPr>
      <a:lvl6pPr marL="46177"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6pPr>
      <a:lvl7pPr marL="92354"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7pPr>
      <a:lvl8pPr marL="138532"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8pPr>
      <a:lvl9pPr marL="184709" algn="l" rtl="0" fontAlgn="base">
        <a:spcBef>
          <a:spcPct val="0"/>
        </a:spcBef>
        <a:spcAft>
          <a:spcPct val="0"/>
        </a:spcAft>
        <a:defRPr sz="889" b="1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71831" indent="-71831" algn="l" rtl="0" fontAlgn="base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¤"/>
        <a:defRPr sz="485" kern="1200">
          <a:solidFill>
            <a:schemeClr val="tx1"/>
          </a:solidFill>
          <a:latin typeface="+mn-lt"/>
          <a:ea typeface="+mn-ea"/>
          <a:cs typeface="+mn-cs"/>
        </a:defRPr>
      </a:lvl1pPr>
      <a:lvl2pPr marL="125705" indent="-53873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444" kern="1200">
          <a:solidFill>
            <a:schemeClr val="tx1"/>
          </a:solidFill>
          <a:latin typeface="+mn-lt"/>
          <a:ea typeface="+mn-ea"/>
          <a:cs typeface="+mn-cs"/>
        </a:defRPr>
      </a:lvl2pPr>
      <a:lvl3pPr marL="164186" indent="-38481" algn="l" rtl="0" fontAlgn="base">
        <a:spcBef>
          <a:spcPct val="20000"/>
        </a:spcBef>
        <a:spcAft>
          <a:spcPct val="0"/>
        </a:spcAft>
        <a:buSzPct val="80000"/>
        <a:buFont typeface="Arial" panose="020B0604020202020204" pitchFamily="34" charset="0"/>
        <a:buChar char="•"/>
        <a:defRPr sz="404" kern="1200">
          <a:solidFill>
            <a:schemeClr val="tx1"/>
          </a:solidFill>
          <a:latin typeface="+mn-lt"/>
          <a:ea typeface="+mn-ea"/>
          <a:cs typeface="+mn-cs"/>
        </a:defRPr>
      </a:lvl3pPr>
      <a:lvl4pPr marL="200101" indent="-35916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64" kern="1200">
          <a:solidFill>
            <a:schemeClr val="tx1"/>
          </a:solidFill>
          <a:latin typeface="+mn-lt"/>
          <a:ea typeface="+mn-ea"/>
          <a:cs typeface="+mn-cs"/>
        </a:defRPr>
      </a:lvl4pPr>
      <a:lvl5pPr marL="225755" indent="-25654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64" kern="1200">
          <a:solidFill>
            <a:schemeClr val="tx1"/>
          </a:solidFill>
          <a:latin typeface="+mn-lt"/>
          <a:ea typeface="+mn-ea"/>
          <a:cs typeface="+mn-cs"/>
        </a:defRPr>
      </a:lvl5pPr>
      <a:lvl6pPr marL="253975" indent="-23089" algn="l" defTabSz="92354" rtl="0" eaLnBrk="1" latinLnBrk="0" hangingPunct="1">
        <a:spcBef>
          <a:spcPct val="20000"/>
        </a:spcBef>
        <a:buFont typeface="Arial" pitchFamily="34" charset="0"/>
        <a:buChar char="•"/>
        <a:defRPr sz="202" kern="1200">
          <a:solidFill>
            <a:schemeClr val="tx1"/>
          </a:solidFill>
          <a:latin typeface="+mn-lt"/>
          <a:ea typeface="+mn-ea"/>
          <a:cs typeface="+mn-cs"/>
        </a:defRPr>
      </a:lvl6pPr>
      <a:lvl7pPr marL="300152" indent="-23089" algn="l" defTabSz="92354" rtl="0" eaLnBrk="1" latinLnBrk="0" hangingPunct="1">
        <a:spcBef>
          <a:spcPct val="20000"/>
        </a:spcBef>
        <a:buFont typeface="Arial" pitchFamily="34" charset="0"/>
        <a:buChar char="•"/>
        <a:defRPr sz="202" kern="1200">
          <a:solidFill>
            <a:schemeClr val="tx1"/>
          </a:solidFill>
          <a:latin typeface="+mn-lt"/>
          <a:ea typeface="+mn-ea"/>
          <a:cs typeface="+mn-cs"/>
        </a:defRPr>
      </a:lvl7pPr>
      <a:lvl8pPr marL="346329" indent="-23089" algn="l" defTabSz="92354" rtl="0" eaLnBrk="1" latinLnBrk="0" hangingPunct="1">
        <a:spcBef>
          <a:spcPct val="20000"/>
        </a:spcBef>
        <a:buFont typeface="Arial" pitchFamily="34" charset="0"/>
        <a:buChar char="•"/>
        <a:defRPr sz="202" kern="1200">
          <a:solidFill>
            <a:schemeClr val="tx1"/>
          </a:solidFill>
          <a:latin typeface="+mn-lt"/>
          <a:ea typeface="+mn-ea"/>
          <a:cs typeface="+mn-cs"/>
        </a:defRPr>
      </a:lvl8pPr>
      <a:lvl9pPr marL="392506" indent="-23089" algn="l" defTabSz="92354" rtl="0" eaLnBrk="1" latinLnBrk="0" hangingPunct="1">
        <a:spcBef>
          <a:spcPct val="20000"/>
        </a:spcBef>
        <a:buFont typeface="Arial" pitchFamily="34" charset="0"/>
        <a:buChar char="•"/>
        <a:defRPr sz="2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1pPr>
      <a:lvl2pPr marL="46177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2pPr>
      <a:lvl3pPr marL="92354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3pPr>
      <a:lvl4pPr marL="138532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4pPr>
      <a:lvl5pPr marL="184709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5pPr>
      <a:lvl6pPr marL="230886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6pPr>
      <a:lvl7pPr marL="277063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7pPr>
      <a:lvl8pPr marL="323240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8pPr>
      <a:lvl9pPr marL="369418" algn="l" defTabSz="92354" rtl="0" eaLnBrk="1" latinLnBrk="0" hangingPunct="1">
        <a:defRPr sz="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01A4FE-0D5D-482D-B9BA-742AA3B6DA09}"/>
              </a:ext>
            </a:extLst>
          </p:cNvPr>
          <p:cNvSpPr/>
          <p:nvPr/>
        </p:nvSpPr>
        <p:spPr>
          <a:xfrm>
            <a:off x="0" y="-1"/>
            <a:ext cx="30995938" cy="69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00695E9-9034-475F-8356-F8B061EC911A}"/>
              </a:ext>
            </a:extLst>
          </p:cNvPr>
          <p:cNvSpPr txBox="1">
            <a:spLocks/>
          </p:cNvSpPr>
          <p:nvPr/>
        </p:nvSpPr>
        <p:spPr>
          <a:xfrm>
            <a:off x="2009498" y="8017200"/>
            <a:ext cx="27036000" cy="16319660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711200" indent="-711200" algn="l" defTabSz="9144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¤"/>
              <a:defRPr sz="4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244600" indent="-5334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625600" indent="-381000" algn="l" defTabSz="914400" rtl="0" eaLnBrk="1" latinLnBrk="0" hangingPunct="1">
              <a:spcBef>
                <a:spcPct val="20000"/>
              </a:spcBef>
              <a:buSzPct val="80000"/>
              <a:buFont typeface="Arial" pitchFamily="34" charset="0"/>
              <a:buChar char="•"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81200" indent="-355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35200" indent="-254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nl-BE" sz="5400" b="1" dirty="0">
                <a:solidFill>
                  <a:schemeClr val="tx2"/>
                </a:solidFill>
              </a:rPr>
              <a:t>INSTRUCTIONS</a:t>
            </a:r>
          </a:p>
          <a:p>
            <a:r>
              <a:rPr lang="en-GB" sz="3600" b="1" dirty="0">
                <a:solidFill>
                  <a:srgbClr val="363121"/>
                </a:solidFill>
              </a:rPr>
              <a:t>File size</a:t>
            </a:r>
          </a:p>
          <a:p>
            <a:pPr marL="711200" lvl="1" indent="0">
              <a:buNone/>
            </a:pPr>
            <a:r>
              <a:rPr lang="pt-BR" sz="4000" baseline="30000" dirty="0"/>
              <a:t>A0, portrait: 841W x 1189H</a:t>
            </a:r>
          </a:p>
          <a:p>
            <a:pPr marL="711200" lvl="1" indent="0">
              <a:buNone/>
            </a:pPr>
            <a:r>
              <a:rPr lang="en-GB" sz="4000" baseline="30000" dirty="0"/>
              <a:t>10 mm bleed</a:t>
            </a:r>
          </a:p>
          <a:p>
            <a:pPr marL="711200" lvl="1" indent="0">
              <a:buNone/>
            </a:pPr>
            <a:r>
              <a:rPr lang="en-US" sz="4000" baseline="30000" dirty="0"/>
              <a:t>45 mm margin</a:t>
            </a:r>
            <a:endParaRPr lang="en-US" sz="4000" b="1" baseline="30000" dirty="0">
              <a:solidFill>
                <a:srgbClr val="363121"/>
              </a:solidFill>
            </a:endParaRPr>
          </a:p>
          <a:p>
            <a:r>
              <a:rPr lang="en-GB" sz="3600" b="1" dirty="0">
                <a:solidFill>
                  <a:srgbClr val="363121"/>
                </a:solidFill>
              </a:rPr>
              <a:t>Colour</a:t>
            </a:r>
          </a:p>
          <a:p>
            <a:pPr marL="711200" lvl="1" indent="0">
              <a:buNone/>
            </a:pPr>
            <a:r>
              <a:rPr lang="en-GB" sz="4000" baseline="30000" dirty="0"/>
              <a:t>Always use colour mode CMYK. CMYK inks are used for printing. </a:t>
            </a:r>
            <a:endParaRPr lang="en-GB" sz="3600" b="1" dirty="0">
              <a:solidFill>
                <a:srgbClr val="363121"/>
              </a:solidFill>
            </a:endParaRPr>
          </a:p>
          <a:p>
            <a:r>
              <a:rPr lang="en-GB" sz="3600" b="1" dirty="0">
                <a:solidFill>
                  <a:srgbClr val="363121"/>
                </a:solidFill>
              </a:rPr>
              <a:t>Text</a:t>
            </a:r>
          </a:p>
          <a:p>
            <a:pPr marL="711200" lvl="1" indent="0">
              <a:buNone/>
            </a:pPr>
            <a:r>
              <a:rPr lang="en-GB" sz="4000" baseline="30000" dirty="0"/>
              <a:t>Convert all fonts to contours. Even if your file is a PDF file. Also: keep text, important images and logos at least 45 mm from the edges (margins).</a:t>
            </a:r>
            <a:endParaRPr lang="en-GB" sz="3600" baseline="30000" dirty="0"/>
          </a:p>
          <a:p>
            <a:r>
              <a:rPr lang="en-GB" sz="3600" b="1" dirty="0">
                <a:solidFill>
                  <a:srgbClr val="363121"/>
                </a:solidFill>
              </a:rPr>
              <a:t>Bleed</a:t>
            </a:r>
          </a:p>
          <a:p>
            <a:pPr marL="711200" lvl="1" indent="0">
              <a:buNone/>
            </a:pPr>
            <a:r>
              <a:rPr lang="en-GB" sz="4000" baseline="30000" dirty="0"/>
              <a:t>Provide a print bleed of 10 mm along each side. If you don’t provide a print bleed, a white edge may appear on the sides.</a:t>
            </a:r>
          </a:p>
          <a:p>
            <a:r>
              <a:rPr lang="en-GB" sz="3600" b="1" dirty="0">
                <a:solidFill>
                  <a:srgbClr val="363121"/>
                </a:solidFill>
              </a:rPr>
              <a:t>Graphic costs</a:t>
            </a:r>
          </a:p>
          <a:p>
            <a:pPr marL="711200" lvl="1" indent="0">
              <a:buNone/>
            </a:pPr>
            <a:r>
              <a:rPr lang="en-US" sz="4000" baseline="30000" dirty="0"/>
              <a:t>You are responsible for printing your poster.</a:t>
            </a:r>
          </a:p>
          <a:p>
            <a:pPr marL="711200" lvl="1" indent="0">
              <a:buNone/>
            </a:pPr>
            <a:r>
              <a:rPr lang="en-US" sz="4000" baseline="30000" dirty="0"/>
              <a:t>If you want to have your poster printed in Belgium - so you do not have issues with transport - you can do so at www.printdeal.be. Send an e-mail to info@slag-valorisation-symposium.eu to obtain the delivery address. We will then bring your poster to the venue.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BE" altLang="nl-BE" sz="5400" b="1" dirty="0">
                <a:solidFill>
                  <a:schemeClr val="tx2"/>
                </a:solidFill>
              </a:rPr>
              <a:t>TIPS</a:t>
            </a:r>
            <a:endParaRPr lang="en-GB" altLang="nl-BE" sz="36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rgbClr val="363121"/>
                </a:solidFill>
              </a:rPr>
              <a:t>Do not forget to change presentation title, authors and affiliation logo(s)</a:t>
            </a: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rgbClr val="363121"/>
                </a:solidFill>
                <a:cs typeface="Arial" panose="020B0604020202020204" pitchFamily="34" charset="0"/>
              </a:rPr>
              <a:t>Check the layout example on the next page</a:t>
            </a: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rgbClr val="363121"/>
                </a:solidFill>
                <a:cs typeface="Arial" panose="020B0604020202020204" pitchFamily="34" charset="0"/>
              </a:rPr>
              <a:t>Try to keep close to the recommended font sizes</a:t>
            </a: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rgbClr val="363121"/>
                </a:solidFill>
                <a:cs typeface="Arial" panose="020B0604020202020204" pitchFamily="34" charset="0"/>
              </a:rPr>
              <a:t>Use coloured boxes to highlight certain elements in your presentation</a:t>
            </a: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rgbClr val="363121"/>
                </a:solidFill>
                <a:cs typeface="Arial" panose="020B0604020202020204" pitchFamily="34" charset="0"/>
              </a:rPr>
              <a:t>Keep figures and figure captions readable, they’re probably the most important part of your poster!</a:t>
            </a:r>
          </a:p>
          <a:p>
            <a:pPr>
              <a:lnSpc>
                <a:spcPct val="150000"/>
              </a:lnSpc>
            </a:pPr>
            <a:r>
              <a:rPr lang="en-GB" altLang="nl-BE" sz="3600" dirty="0">
                <a:solidFill>
                  <a:schemeClr val="accent4"/>
                </a:solidFill>
              </a:rPr>
              <a:t>Highlights</a:t>
            </a:r>
            <a:r>
              <a:rPr lang="en-GB" altLang="nl-BE" sz="3600" dirty="0">
                <a:solidFill>
                  <a:srgbClr val="363121"/>
                </a:solidFill>
              </a:rPr>
              <a:t> can be </a:t>
            </a:r>
            <a:r>
              <a:rPr lang="en-GB" altLang="nl-BE" sz="3600" dirty="0">
                <a:solidFill>
                  <a:schemeClr val="accent2"/>
                </a:solidFill>
              </a:rPr>
              <a:t>made</a:t>
            </a:r>
            <a:r>
              <a:rPr lang="en-GB" altLang="nl-BE" sz="3600" dirty="0">
                <a:solidFill>
                  <a:srgbClr val="363121"/>
                </a:solidFill>
              </a:rPr>
              <a:t> by using one of the </a:t>
            </a:r>
            <a:r>
              <a:rPr lang="en-GB" altLang="nl-BE" sz="3600" dirty="0">
                <a:solidFill>
                  <a:schemeClr val="accent3"/>
                </a:solidFill>
              </a:rPr>
              <a:t>accent colours</a:t>
            </a:r>
          </a:p>
        </p:txBody>
      </p:sp>
    </p:spTree>
    <p:extLst>
      <p:ext uri="{BB962C8B-B14F-4D97-AF65-F5344CB8AC3E}">
        <p14:creationId xmlns:p14="http://schemas.microsoft.com/office/powerpoint/2010/main" val="47179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5FB2789-837F-0C8D-D0AA-053B62325E13}"/>
              </a:ext>
            </a:extLst>
          </p:cNvPr>
          <p:cNvSpPr/>
          <p:nvPr/>
        </p:nvSpPr>
        <p:spPr>
          <a:xfrm>
            <a:off x="0" y="-1"/>
            <a:ext cx="30995938" cy="693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jdelijke aanduiding voor inhoud 4">
            <a:extLst>
              <a:ext uri="{FF2B5EF4-FFF2-40B4-BE49-F238E27FC236}">
                <a16:creationId xmlns:a16="http://schemas.microsoft.com/office/drawing/2014/main" id="{EF4137E8-2C95-41CF-B1AC-0D29A0215788}"/>
              </a:ext>
            </a:extLst>
          </p:cNvPr>
          <p:cNvSpPr txBox="1">
            <a:spLocks/>
          </p:cNvSpPr>
          <p:nvPr/>
        </p:nvSpPr>
        <p:spPr>
          <a:xfrm>
            <a:off x="1980000" y="8557200"/>
            <a:ext cx="27036000" cy="3740150"/>
          </a:xfrm>
          <a:prstGeom prst="rect">
            <a:avLst/>
          </a:prstGeom>
          <a:solidFill>
            <a:schemeClr val="bg2"/>
          </a:solidFill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2000" tIns="288000" rIns="432000" bIns="288000">
            <a:spAutoFit/>
          </a:bodyPr>
          <a:lstStyle>
            <a:lvl1pPr marL="71831" indent="-71831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¤"/>
              <a:defRPr sz="48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25705" indent="-53873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444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64186" indent="-38481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defRPr sz="404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00101" indent="-35916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64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5755" indent="-25654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64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3975" indent="-23089" algn="l" defTabSz="92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0152" indent="-23089" algn="l" defTabSz="92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6329" indent="-23089" algn="l" defTabSz="92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2506" indent="-23089" algn="l" defTabSz="92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nl-BE" sz="5400" b="1" dirty="0">
                <a:solidFill>
                  <a:schemeClr val="bg1"/>
                </a:solidFill>
              </a:rPr>
              <a:t>ABSTRACT (CALIBRI, 54PT, CAPS, BOLD)</a:t>
            </a:r>
          </a:p>
          <a:p>
            <a:pPr marL="0" indent="0" algn="just" defTabSz="91440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nl-BE" sz="3600" dirty="0" err="1">
                <a:solidFill>
                  <a:schemeClr val="bg1"/>
                </a:solidFill>
              </a:rPr>
              <a:t>Lorem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ipsum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dolor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sit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amet</a:t>
            </a:r>
            <a:r>
              <a:rPr lang="nl-BE" sz="3600" dirty="0">
                <a:solidFill>
                  <a:schemeClr val="bg1"/>
                </a:solidFill>
              </a:rPr>
              <a:t>, </a:t>
            </a:r>
            <a:r>
              <a:rPr lang="nl-BE" sz="3600" dirty="0" err="1">
                <a:solidFill>
                  <a:schemeClr val="bg1"/>
                </a:solidFill>
              </a:rPr>
              <a:t>consectetur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adipisicing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elit</a:t>
            </a:r>
            <a:r>
              <a:rPr lang="nl-BE" sz="3600" dirty="0">
                <a:solidFill>
                  <a:schemeClr val="bg1"/>
                </a:solidFill>
              </a:rPr>
              <a:t>, </a:t>
            </a:r>
            <a:r>
              <a:rPr lang="nl-BE" sz="3600" dirty="0" err="1">
                <a:solidFill>
                  <a:schemeClr val="bg1"/>
                </a:solidFill>
              </a:rPr>
              <a:t>sed</a:t>
            </a:r>
            <a:r>
              <a:rPr lang="nl-BE" sz="3600" dirty="0">
                <a:solidFill>
                  <a:schemeClr val="bg1"/>
                </a:solidFill>
              </a:rPr>
              <a:t> do </a:t>
            </a:r>
            <a:r>
              <a:rPr lang="nl-BE" sz="3600" dirty="0" err="1">
                <a:solidFill>
                  <a:schemeClr val="bg1"/>
                </a:solidFill>
              </a:rPr>
              <a:t>eiusmod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tempor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incididunt</a:t>
            </a:r>
            <a:r>
              <a:rPr lang="nl-BE" sz="3600" dirty="0">
                <a:solidFill>
                  <a:schemeClr val="bg1"/>
                </a:solidFill>
              </a:rPr>
              <a:t> ut </a:t>
            </a:r>
            <a:r>
              <a:rPr lang="nl-BE" sz="3600" dirty="0" err="1">
                <a:solidFill>
                  <a:schemeClr val="bg1"/>
                </a:solidFill>
              </a:rPr>
              <a:t>labore</a:t>
            </a:r>
            <a:r>
              <a:rPr lang="nl-BE" sz="3600" dirty="0">
                <a:solidFill>
                  <a:schemeClr val="bg1"/>
                </a:solidFill>
              </a:rPr>
              <a:t> et </a:t>
            </a:r>
            <a:r>
              <a:rPr lang="nl-BE" sz="3600" dirty="0" err="1">
                <a:solidFill>
                  <a:schemeClr val="bg1"/>
                </a:solidFill>
              </a:rPr>
              <a:t>dolore</a:t>
            </a:r>
            <a:r>
              <a:rPr lang="nl-BE" sz="3600" dirty="0">
                <a:solidFill>
                  <a:schemeClr val="bg1"/>
                </a:solidFill>
              </a:rPr>
              <a:t> magna </a:t>
            </a:r>
            <a:r>
              <a:rPr lang="nl-BE" sz="3600" dirty="0" err="1">
                <a:solidFill>
                  <a:schemeClr val="bg1"/>
                </a:solidFill>
              </a:rPr>
              <a:t>aliqua</a:t>
            </a:r>
            <a:r>
              <a:rPr lang="nl-BE" sz="3600" dirty="0">
                <a:solidFill>
                  <a:schemeClr val="bg1"/>
                </a:solidFill>
              </a:rPr>
              <a:t>. Ut </a:t>
            </a:r>
            <a:r>
              <a:rPr lang="nl-BE" sz="3600" dirty="0" err="1">
                <a:solidFill>
                  <a:schemeClr val="bg1"/>
                </a:solidFill>
              </a:rPr>
              <a:t>enim</a:t>
            </a:r>
            <a:r>
              <a:rPr lang="nl-BE" sz="3600" dirty="0">
                <a:solidFill>
                  <a:schemeClr val="bg1"/>
                </a:solidFill>
              </a:rPr>
              <a:t> ad </a:t>
            </a:r>
            <a:r>
              <a:rPr lang="nl-BE" sz="3600" dirty="0" err="1">
                <a:solidFill>
                  <a:schemeClr val="bg1"/>
                </a:solidFill>
              </a:rPr>
              <a:t>minim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veniam</a:t>
            </a:r>
            <a:r>
              <a:rPr lang="nl-BE" sz="3600" dirty="0">
                <a:solidFill>
                  <a:schemeClr val="bg1"/>
                </a:solidFill>
              </a:rPr>
              <a:t>, </a:t>
            </a:r>
            <a:r>
              <a:rPr lang="nl-BE" sz="3600" dirty="0" err="1">
                <a:solidFill>
                  <a:schemeClr val="bg1"/>
                </a:solidFill>
              </a:rPr>
              <a:t>quis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nostrud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exercitation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ullamco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laboris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nisi</a:t>
            </a:r>
            <a:r>
              <a:rPr lang="nl-BE" sz="3600" dirty="0">
                <a:solidFill>
                  <a:schemeClr val="bg1"/>
                </a:solidFill>
              </a:rPr>
              <a:t> ut </a:t>
            </a:r>
            <a:r>
              <a:rPr lang="nl-BE" sz="3600" dirty="0" err="1">
                <a:solidFill>
                  <a:schemeClr val="bg1"/>
                </a:solidFill>
              </a:rPr>
              <a:t>aliquip</a:t>
            </a:r>
            <a:r>
              <a:rPr lang="nl-BE" sz="3600" dirty="0">
                <a:solidFill>
                  <a:schemeClr val="bg1"/>
                </a:solidFill>
              </a:rPr>
              <a:t> ex </a:t>
            </a:r>
            <a:r>
              <a:rPr lang="nl-BE" sz="3600" dirty="0" err="1">
                <a:solidFill>
                  <a:schemeClr val="bg1"/>
                </a:solidFill>
              </a:rPr>
              <a:t>ea</a:t>
            </a:r>
            <a:r>
              <a:rPr lang="nl-BE" sz="3600" dirty="0">
                <a:solidFill>
                  <a:schemeClr val="bg1"/>
                </a:solidFill>
              </a:rPr>
              <a:t> commodo </a:t>
            </a:r>
            <a:r>
              <a:rPr lang="nl-BE" sz="3600" dirty="0" err="1">
                <a:solidFill>
                  <a:schemeClr val="bg1"/>
                </a:solidFill>
              </a:rPr>
              <a:t>consequat</a:t>
            </a:r>
            <a:r>
              <a:rPr lang="nl-BE" sz="3600" dirty="0">
                <a:solidFill>
                  <a:schemeClr val="bg1"/>
                </a:solidFill>
              </a:rPr>
              <a:t>. Duis </a:t>
            </a:r>
            <a:r>
              <a:rPr lang="nl-BE" sz="3600" dirty="0" err="1">
                <a:solidFill>
                  <a:schemeClr val="bg1"/>
                </a:solidFill>
              </a:rPr>
              <a:t>aute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irure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dolor</a:t>
            </a:r>
            <a:r>
              <a:rPr lang="nl-BE" sz="3600" dirty="0">
                <a:solidFill>
                  <a:schemeClr val="bg1"/>
                </a:solidFill>
              </a:rPr>
              <a:t> in </a:t>
            </a:r>
            <a:r>
              <a:rPr lang="nl-BE" sz="3600" dirty="0" err="1">
                <a:solidFill>
                  <a:schemeClr val="bg1"/>
                </a:solidFill>
              </a:rPr>
              <a:t>reprehenderit</a:t>
            </a:r>
            <a:r>
              <a:rPr lang="nl-BE" sz="3600" dirty="0">
                <a:solidFill>
                  <a:schemeClr val="bg1"/>
                </a:solidFill>
              </a:rPr>
              <a:t> in </a:t>
            </a:r>
            <a:r>
              <a:rPr lang="nl-BE" sz="3600" dirty="0" err="1">
                <a:solidFill>
                  <a:schemeClr val="bg1"/>
                </a:solidFill>
              </a:rPr>
              <a:t>voluptate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velit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esse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cillum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dolore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eu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fugiat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nulla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pariatur</a:t>
            </a:r>
            <a:r>
              <a:rPr lang="nl-BE" sz="3600" dirty="0">
                <a:solidFill>
                  <a:schemeClr val="bg1"/>
                </a:solidFill>
              </a:rPr>
              <a:t>. </a:t>
            </a:r>
            <a:r>
              <a:rPr lang="nl-BE" sz="3600" dirty="0" err="1">
                <a:solidFill>
                  <a:schemeClr val="bg1"/>
                </a:solidFill>
              </a:rPr>
              <a:t>Excepteur</a:t>
            </a:r>
            <a:r>
              <a:rPr lang="nl-BE" sz="3600" dirty="0">
                <a:solidFill>
                  <a:schemeClr val="bg1"/>
                </a:solidFill>
              </a:rPr>
              <a:t> sint </a:t>
            </a:r>
            <a:r>
              <a:rPr lang="nl-BE" sz="3600" dirty="0" err="1">
                <a:solidFill>
                  <a:schemeClr val="bg1"/>
                </a:solidFill>
              </a:rPr>
              <a:t>occaecat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cupidatat</a:t>
            </a:r>
            <a:r>
              <a:rPr lang="nl-BE" sz="3600" dirty="0">
                <a:solidFill>
                  <a:schemeClr val="bg1"/>
                </a:solidFill>
              </a:rPr>
              <a:t> non </a:t>
            </a:r>
            <a:r>
              <a:rPr lang="nl-BE" sz="3600" dirty="0" err="1">
                <a:solidFill>
                  <a:schemeClr val="bg1"/>
                </a:solidFill>
              </a:rPr>
              <a:t>proident</a:t>
            </a:r>
            <a:r>
              <a:rPr lang="nl-BE" sz="3600" dirty="0">
                <a:solidFill>
                  <a:schemeClr val="bg1"/>
                </a:solidFill>
              </a:rPr>
              <a:t>, </a:t>
            </a:r>
            <a:r>
              <a:rPr lang="nl-BE" sz="3600" dirty="0" err="1">
                <a:solidFill>
                  <a:schemeClr val="bg1"/>
                </a:solidFill>
              </a:rPr>
              <a:t>sunt</a:t>
            </a:r>
            <a:r>
              <a:rPr lang="nl-BE" sz="3600" dirty="0">
                <a:solidFill>
                  <a:schemeClr val="bg1"/>
                </a:solidFill>
              </a:rPr>
              <a:t> in culpa </a:t>
            </a:r>
            <a:r>
              <a:rPr lang="nl-BE" sz="3600" dirty="0" err="1">
                <a:solidFill>
                  <a:schemeClr val="bg1"/>
                </a:solidFill>
              </a:rPr>
              <a:t>qui</a:t>
            </a:r>
            <a:r>
              <a:rPr lang="nl-BE" sz="3600" dirty="0">
                <a:solidFill>
                  <a:schemeClr val="bg1"/>
                </a:solidFill>
              </a:rPr>
              <a:t> officia </a:t>
            </a:r>
            <a:r>
              <a:rPr lang="nl-BE" sz="3600" dirty="0" err="1">
                <a:solidFill>
                  <a:schemeClr val="bg1"/>
                </a:solidFill>
              </a:rPr>
              <a:t>deserunt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mollit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anim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id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est</a:t>
            </a:r>
            <a:r>
              <a:rPr lang="nl-BE" sz="3600" dirty="0">
                <a:solidFill>
                  <a:schemeClr val="bg1"/>
                </a:solidFill>
              </a:rPr>
              <a:t> </a:t>
            </a:r>
            <a:r>
              <a:rPr lang="nl-BE" sz="3600" dirty="0" err="1">
                <a:solidFill>
                  <a:schemeClr val="bg1"/>
                </a:solidFill>
              </a:rPr>
              <a:t>laborum</a:t>
            </a:r>
            <a:r>
              <a:rPr lang="nl-BE" sz="3600" dirty="0">
                <a:solidFill>
                  <a:schemeClr val="bg1"/>
                </a:solidFill>
              </a:rPr>
              <a:t>. (</a:t>
            </a:r>
            <a:r>
              <a:rPr lang="nl-BE" sz="3600" dirty="0" err="1">
                <a:solidFill>
                  <a:schemeClr val="bg1"/>
                </a:solidFill>
              </a:rPr>
              <a:t>Calibri</a:t>
            </a:r>
            <a:r>
              <a:rPr lang="nl-BE" sz="3600" dirty="0">
                <a:solidFill>
                  <a:schemeClr val="bg1"/>
                </a:solidFill>
              </a:rPr>
              <a:t>, 36pt)</a:t>
            </a:r>
          </a:p>
        </p:txBody>
      </p:sp>
      <p:sp>
        <p:nvSpPr>
          <p:cNvPr id="19" name="Tijdelijke aanduiding voor inhoud 4">
            <a:extLst>
              <a:ext uri="{FF2B5EF4-FFF2-40B4-BE49-F238E27FC236}">
                <a16:creationId xmlns:a16="http://schemas.microsoft.com/office/drawing/2014/main" id="{251DB456-5B59-4C84-BEAD-6E864D04C112}"/>
              </a:ext>
            </a:extLst>
          </p:cNvPr>
          <p:cNvSpPr txBox="1">
            <a:spLocks/>
          </p:cNvSpPr>
          <p:nvPr/>
        </p:nvSpPr>
        <p:spPr>
          <a:xfrm>
            <a:off x="2009498" y="13467600"/>
            <a:ext cx="27036000" cy="3194139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711200" indent="-711200" algn="l" defTabSz="9144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¤"/>
              <a:defRPr sz="4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244600" indent="-5334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625600" indent="-381000" algn="l" defTabSz="914400" rtl="0" eaLnBrk="1" latinLnBrk="0" hangingPunct="1">
              <a:spcBef>
                <a:spcPct val="20000"/>
              </a:spcBef>
              <a:buSzPct val="80000"/>
              <a:buFont typeface="Arial" pitchFamily="34" charset="0"/>
              <a:buChar char="•"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81200" indent="-355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35200" indent="-254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BE" sz="5400" b="1" dirty="0">
                <a:solidFill>
                  <a:schemeClr val="tx2"/>
                </a:solidFill>
              </a:rPr>
              <a:t>INTRODUCTION (CALIBRI, 54PT, CAPS, BOLD)</a:t>
            </a:r>
          </a:p>
          <a:p>
            <a:pPr marL="0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BE" sz="3600" dirty="0" err="1"/>
              <a:t>Sed</a:t>
            </a:r>
            <a:r>
              <a:rPr lang="nl-BE" sz="3600" dirty="0"/>
              <a:t> </a:t>
            </a:r>
            <a:r>
              <a:rPr lang="nl-BE" sz="3600" dirty="0" err="1"/>
              <a:t>malesuada</a:t>
            </a:r>
            <a:r>
              <a:rPr lang="nl-BE" sz="3600" dirty="0"/>
              <a:t> </a:t>
            </a:r>
            <a:r>
              <a:rPr lang="nl-BE" sz="3600" dirty="0" err="1"/>
              <a:t>vehicula</a:t>
            </a:r>
            <a:r>
              <a:rPr lang="nl-BE" sz="3600" dirty="0"/>
              <a:t> magna </a:t>
            </a:r>
            <a:r>
              <a:rPr lang="nl-BE" sz="3600" dirty="0" err="1"/>
              <a:t>id</a:t>
            </a:r>
            <a:r>
              <a:rPr lang="nl-BE" sz="3600" dirty="0"/>
              <a:t> </a:t>
            </a:r>
            <a:r>
              <a:rPr lang="nl-BE" sz="3600" dirty="0" err="1"/>
              <a:t>blandit</a:t>
            </a:r>
            <a:r>
              <a:rPr lang="nl-BE" sz="3600" dirty="0"/>
              <a:t>. </a:t>
            </a:r>
            <a:r>
              <a:rPr lang="nl-BE" sz="3600" dirty="0" err="1"/>
              <a:t>Pellentesque</a:t>
            </a:r>
            <a:r>
              <a:rPr lang="nl-BE" sz="3600" dirty="0"/>
              <a:t> </a:t>
            </a:r>
            <a:r>
              <a:rPr lang="nl-BE" sz="3600" dirty="0" err="1"/>
              <a:t>habitant</a:t>
            </a:r>
            <a:r>
              <a:rPr lang="nl-BE" sz="3600" dirty="0"/>
              <a:t> </a:t>
            </a:r>
            <a:r>
              <a:rPr lang="nl-BE" sz="3600" dirty="0" err="1"/>
              <a:t>morbi</a:t>
            </a:r>
            <a:r>
              <a:rPr lang="nl-BE" sz="3600" dirty="0"/>
              <a:t> </a:t>
            </a:r>
            <a:r>
              <a:rPr lang="nl-BE" sz="3600" dirty="0" err="1"/>
              <a:t>tristique</a:t>
            </a:r>
            <a:r>
              <a:rPr lang="nl-BE" sz="3600" dirty="0"/>
              <a:t> </a:t>
            </a:r>
            <a:r>
              <a:rPr lang="nl-BE" sz="3600" dirty="0" err="1"/>
              <a:t>senectus</a:t>
            </a:r>
            <a:r>
              <a:rPr lang="nl-BE" sz="3600" dirty="0"/>
              <a:t> et </a:t>
            </a:r>
            <a:r>
              <a:rPr lang="nl-BE" sz="3600" dirty="0" err="1"/>
              <a:t>netus</a:t>
            </a:r>
            <a:r>
              <a:rPr lang="nl-BE" sz="3600" dirty="0"/>
              <a:t> et </a:t>
            </a:r>
            <a:r>
              <a:rPr lang="nl-BE" sz="3600" dirty="0" err="1"/>
              <a:t>malesuada</a:t>
            </a:r>
            <a:r>
              <a:rPr lang="nl-BE" sz="3600" dirty="0"/>
              <a:t> </a:t>
            </a:r>
            <a:r>
              <a:rPr lang="nl-BE" sz="3600" dirty="0" err="1"/>
              <a:t>fames</a:t>
            </a:r>
            <a:r>
              <a:rPr lang="nl-BE" sz="3600" dirty="0"/>
              <a:t> </a:t>
            </a:r>
            <a:r>
              <a:rPr lang="nl-BE" sz="3600" dirty="0" err="1"/>
              <a:t>ac</a:t>
            </a:r>
            <a:r>
              <a:rPr lang="nl-BE" sz="3600" dirty="0"/>
              <a:t> </a:t>
            </a:r>
            <a:r>
              <a:rPr lang="nl-BE" sz="3600" dirty="0" err="1"/>
              <a:t>turpis</a:t>
            </a:r>
            <a:r>
              <a:rPr lang="nl-BE" sz="3600" dirty="0"/>
              <a:t> </a:t>
            </a:r>
            <a:r>
              <a:rPr lang="nl-BE" sz="3600" dirty="0" err="1"/>
              <a:t>egestas</a:t>
            </a:r>
            <a:r>
              <a:rPr lang="nl-BE" sz="3600" dirty="0"/>
              <a:t>. Integer </a:t>
            </a:r>
            <a:r>
              <a:rPr lang="nl-BE" sz="3600" dirty="0" err="1"/>
              <a:t>risus</a:t>
            </a:r>
            <a:r>
              <a:rPr lang="nl-BE" sz="3600" dirty="0"/>
              <a:t> </a:t>
            </a:r>
            <a:r>
              <a:rPr lang="nl-BE" sz="3600" dirty="0" err="1"/>
              <a:t>orci</a:t>
            </a:r>
            <a:r>
              <a:rPr lang="nl-BE" sz="3600" dirty="0"/>
              <a:t>, </a:t>
            </a:r>
            <a:r>
              <a:rPr lang="nl-BE" sz="3600" dirty="0" err="1"/>
              <a:t>placerat</a:t>
            </a:r>
            <a:r>
              <a:rPr lang="nl-BE" sz="3600" dirty="0"/>
              <a:t> </a:t>
            </a:r>
            <a:r>
              <a:rPr lang="nl-BE" sz="3600" dirty="0" err="1"/>
              <a:t>ac</a:t>
            </a:r>
            <a:r>
              <a:rPr lang="nl-BE" sz="3600" dirty="0"/>
              <a:t> commodo vitae, </a:t>
            </a:r>
            <a:r>
              <a:rPr lang="nl-BE" sz="3600" dirty="0" err="1"/>
              <a:t>porttitor</a:t>
            </a:r>
            <a:r>
              <a:rPr lang="nl-BE" sz="3600" dirty="0"/>
              <a:t> </a:t>
            </a:r>
            <a:r>
              <a:rPr lang="nl-BE" sz="3600" dirty="0" err="1"/>
              <a:t>mollis</a:t>
            </a:r>
            <a:r>
              <a:rPr lang="nl-BE" sz="3600" dirty="0"/>
              <a:t> mi. </a:t>
            </a:r>
            <a:r>
              <a:rPr lang="nl-BE" sz="3600" dirty="0" err="1"/>
              <a:t>Cras</a:t>
            </a:r>
            <a:r>
              <a:rPr lang="nl-BE" sz="3600" dirty="0"/>
              <a:t> </a:t>
            </a:r>
            <a:r>
              <a:rPr lang="nl-BE" sz="3600" dirty="0" err="1"/>
              <a:t>convallis</a:t>
            </a:r>
            <a:r>
              <a:rPr lang="nl-BE" sz="3600" dirty="0"/>
              <a:t> </a:t>
            </a:r>
            <a:r>
              <a:rPr lang="nl-BE" sz="3600" dirty="0" err="1"/>
              <a:t>malesuada</a:t>
            </a:r>
            <a:r>
              <a:rPr lang="nl-BE" sz="3600" dirty="0"/>
              <a:t> ante, </a:t>
            </a:r>
            <a:r>
              <a:rPr lang="nl-BE" sz="3600" dirty="0" err="1"/>
              <a:t>sit</a:t>
            </a:r>
            <a:r>
              <a:rPr lang="nl-BE" sz="3600" dirty="0"/>
              <a:t> </a:t>
            </a:r>
            <a:r>
              <a:rPr lang="nl-BE" sz="3600" dirty="0" err="1"/>
              <a:t>amet</a:t>
            </a:r>
            <a:r>
              <a:rPr lang="nl-BE" sz="3600" dirty="0"/>
              <a:t> </a:t>
            </a:r>
            <a:r>
              <a:rPr lang="nl-BE" sz="3600" dirty="0" err="1"/>
              <a:t>ornare</a:t>
            </a:r>
            <a:r>
              <a:rPr lang="nl-BE" sz="3600" dirty="0"/>
              <a:t> </a:t>
            </a:r>
            <a:r>
              <a:rPr lang="nl-BE" sz="3600" dirty="0" err="1"/>
              <a:t>purus</a:t>
            </a:r>
            <a:r>
              <a:rPr lang="nl-BE" sz="3600" dirty="0"/>
              <a:t> </a:t>
            </a:r>
            <a:r>
              <a:rPr lang="nl-BE" sz="3600" dirty="0" err="1"/>
              <a:t>molestie</a:t>
            </a:r>
            <a:r>
              <a:rPr lang="nl-BE" sz="3600" dirty="0"/>
              <a:t> a. </a:t>
            </a:r>
            <a:r>
              <a:rPr lang="nl-BE" sz="3600" dirty="0" err="1"/>
              <a:t>Donec</a:t>
            </a:r>
            <a:r>
              <a:rPr lang="nl-BE" sz="3600" dirty="0"/>
              <a:t> et </a:t>
            </a:r>
            <a:r>
              <a:rPr lang="nl-BE" sz="3600" dirty="0" err="1"/>
              <a:t>nibh</a:t>
            </a:r>
            <a:r>
              <a:rPr lang="nl-BE" sz="3600" dirty="0"/>
              <a:t> at </a:t>
            </a:r>
            <a:r>
              <a:rPr lang="nl-BE" sz="3600" dirty="0" err="1"/>
              <a:t>felis</a:t>
            </a:r>
            <a:r>
              <a:rPr lang="nl-BE" sz="3600" dirty="0"/>
              <a:t> </a:t>
            </a:r>
            <a:r>
              <a:rPr lang="nl-BE" sz="3600" dirty="0" err="1"/>
              <a:t>feugiat</a:t>
            </a:r>
            <a:r>
              <a:rPr lang="nl-BE" sz="3600" dirty="0"/>
              <a:t> </a:t>
            </a:r>
            <a:r>
              <a:rPr lang="nl-BE" sz="3600" dirty="0" err="1">
                <a:solidFill>
                  <a:schemeClr val="tx1"/>
                </a:solidFill>
              </a:rPr>
              <a:t>pretium</a:t>
            </a:r>
            <a:r>
              <a:rPr lang="nl-BE" sz="3600" dirty="0">
                <a:solidFill>
                  <a:schemeClr val="tx1"/>
                </a:solidFill>
              </a:rPr>
              <a:t> non </a:t>
            </a:r>
            <a:r>
              <a:rPr lang="nl-BE" sz="3600" dirty="0" err="1">
                <a:solidFill>
                  <a:schemeClr val="tx1"/>
                </a:solidFill>
              </a:rPr>
              <a:t>nec</a:t>
            </a:r>
            <a:r>
              <a:rPr lang="nl-BE" sz="3600" dirty="0">
                <a:solidFill>
                  <a:schemeClr val="tx1"/>
                </a:solidFill>
              </a:rPr>
              <a:t> </a:t>
            </a:r>
            <a:r>
              <a:rPr lang="nl-BE" sz="3600" dirty="0" err="1"/>
              <a:t>nibh</a:t>
            </a:r>
            <a:r>
              <a:rPr lang="nl-BE" sz="3600" dirty="0"/>
              <a:t>. Vestibulum at </a:t>
            </a:r>
            <a:r>
              <a:rPr lang="nl-BE" sz="3600" dirty="0" err="1"/>
              <a:t>lorem</a:t>
            </a:r>
            <a:r>
              <a:rPr lang="nl-BE" sz="3600" dirty="0"/>
              <a:t> et ante </a:t>
            </a:r>
            <a:r>
              <a:rPr lang="nl-BE" sz="3600" dirty="0" err="1"/>
              <a:t>ultricies</a:t>
            </a:r>
            <a:r>
              <a:rPr lang="nl-BE" sz="3600" dirty="0"/>
              <a:t> </a:t>
            </a:r>
            <a:r>
              <a:rPr lang="nl-BE" sz="3600" dirty="0" err="1"/>
              <a:t>dapibus</a:t>
            </a:r>
            <a:r>
              <a:rPr lang="nl-BE" sz="3600" dirty="0"/>
              <a:t> </a:t>
            </a:r>
            <a:r>
              <a:rPr lang="nl-BE" sz="3600" dirty="0" err="1"/>
              <a:t>eu</a:t>
            </a:r>
            <a:r>
              <a:rPr lang="nl-BE" sz="3600" dirty="0"/>
              <a:t> </a:t>
            </a:r>
            <a:r>
              <a:rPr lang="nl-BE" sz="3600" dirty="0" err="1"/>
              <a:t>sit</a:t>
            </a:r>
            <a:r>
              <a:rPr lang="nl-BE" sz="3600" dirty="0"/>
              <a:t> </a:t>
            </a:r>
            <a:r>
              <a:rPr lang="nl-BE" sz="3600" dirty="0" err="1"/>
              <a:t>amet</a:t>
            </a:r>
            <a:r>
              <a:rPr lang="nl-BE" sz="3600" dirty="0"/>
              <a:t> </a:t>
            </a:r>
            <a:r>
              <a:rPr lang="nl-BE" sz="3600" dirty="0" err="1"/>
              <a:t>odio</a:t>
            </a:r>
            <a:r>
              <a:rPr lang="nl-BE" sz="3600" dirty="0"/>
              <a:t>. </a:t>
            </a:r>
            <a:r>
              <a:rPr lang="nl-BE" sz="3600" dirty="0" err="1"/>
              <a:t>Cras</a:t>
            </a:r>
            <a:r>
              <a:rPr lang="nl-BE" sz="3600" dirty="0"/>
              <a:t> </a:t>
            </a:r>
            <a:r>
              <a:rPr lang="nl-BE" sz="3600" dirty="0" err="1"/>
              <a:t>accumsan</a:t>
            </a:r>
            <a:r>
              <a:rPr lang="nl-BE" sz="3600" dirty="0"/>
              <a:t> </a:t>
            </a:r>
            <a:r>
              <a:rPr lang="nl-BE" sz="3600" dirty="0" err="1"/>
              <a:t>sapien</a:t>
            </a:r>
            <a:r>
              <a:rPr lang="nl-BE" sz="3600" dirty="0"/>
              <a:t> </a:t>
            </a:r>
            <a:r>
              <a:rPr lang="nl-BE" sz="3600" dirty="0" err="1"/>
              <a:t>dignissim</a:t>
            </a:r>
            <a:r>
              <a:rPr lang="nl-BE" sz="3600" dirty="0"/>
              <a:t> </a:t>
            </a:r>
            <a:r>
              <a:rPr lang="nl-BE" sz="3600" dirty="0" err="1"/>
              <a:t>neque</a:t>
            </a:r>
            <a:r>
              <a:rPr lang="nl-BE" sz="3600" dirty="0"/>
              <a:t> </a:t>
            </a:r>
            <a:r>
              <a:rPr lang="nl-BE" sz="3600" dirty="0" err="1"/>
              <a:t>aliquam</a:t>
            </a:r>
            <a:r>
              <a:rPr lang="nl-BE" sz="3600" dirty="0"/>
              <a:t> </a:t>
            </a:r>
            <a:r>
              <a:rPr lang="nl-BE" sz="3600" dirty="0" err="1"/>
              <a:t>consequat</a:t>
            </a:r>
            <a:r>
              <a:rPr lang="nl-BE" sz="3600" dirty="0"/>
              <a:t>. (</a:t>
            </a:r>
            <a:r>
              <a:rPr lang="nl-BE" sz="3600" dirty="0" err="1"/>
              <a:t>Calibri</a:t>
            </a:r>
            <a:r>
              <a:rPr lang="nl-BE" sz="3600" dirty="0"/>
              <a:t>, 36pt)</a:t>
            </a:r>
            <a:endParaRPr lang="nl-BE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0" name="Tijdelijke aanduiding voor inhoud 4">
            <a:extLst>
              <a:ext uri="{FF2B5EF4-FFF2-40B4-BE49-F238E27FC236}">
                <a16:creationId xmlns:a16="http://schemas.microsoft.com/office/drawing/2014/main" id="{BCB9C01C-9F55-46A2-9ADE-0CBE4531741D}"/>
              </a:ext>
            </a:extLst>
          </p:cNvPr>
          <p:cNvSpPr txBox="1">
            <a:spLocks/>
          </p:cNvSpPr>
          <p:nvPr/>
        </p:nvSpPr>
        <p:spPr>
          <a:xfrm>
            <a:off x="1980000" y="17431200"/>
            <a:ext cx="27036000" cy="3711785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711200" indent="-711200" algn="l" defTabSz="9144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¤"/>
              <a:defRPr sz="4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244600" indent="-5334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625600" indent="-381000" algn="l" defTabSz="914400" rtl="0" eaLnBrk="1" latinLnBrk="0" hangingPunct="1">
              <a:spcBef>
                <a:spcPct val="20000"/>
              </a:spcBef>
              <a:buSzPct val="80000"/>
              <a:buFont typeface="Arial" pitchFamily="34" charset="0"/>
              <a:buChar char="•"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81200" indent="-355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35200" indent="-254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BE" sz="5400" b="1" dirty="0">
                <a:solidFill>
                  <a:schemeClr val="tx2"/>
                </a:solidFill>
              </a:rPr>
              <a:t>METHODS AND MATERIALS</a:t>
            </a:r>
          </a:p>
          <a:p>
            <a:pPr marL="0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BE" sz="3600" dirty="0" err="1"/>
              <a:t>Proin</a:t>
            </a:r>
            <a:r>
              <a:rPr lang="nl-BE" sz="3600" dirty="0"/>
              <a:t> vestibulum libero </a:t>
            </a:r>
            <a:r>
              <a:rPr lang="nl-BE" sz="3600" dirty="0" err="1"/>
              <a:t>id</a:t>
            </a:r>
            <a:r>
              <a:rPr lang="nl-BE" sz="3600" dirty="0"/>
              <a:t> magna </a:t>
            </a:r>
            <a:r>
              <a:rPr lang="nl-BE" sz="3600" dirty="0" err="1"/>
              <a:t>tristique</a:t>
            </a:r>
            <a:r>
              <a:rPr lang="nl-BE" sz="3600" dirty="0"/>
              <a:t> </a:t>
            </a:r>
            <a:r>
              <a:rPr lang="nl-BE" sz="3600" dirty="0" err="1"/>
              <a:t>pulvinar</a:t>
            </a:r>
            <a:r>
              <a:rPr lang="nl-BE" sz="3600" dirty="0"/>
              <a:t>. </a:t>
            </a:r>
            <a:r>
              <a:rPr lang="nl-BE" sz="3600" dirty="0" err="1"/>
              <a:t>Donec</a:t>
            </a:r>
            <a:r>
              <a:rPr lang="nl-BE" sz="3600" dirty="0"/>
              <a:t> tempus, </a:t>
            </a:r>
            <a:r>
              <a:rPr lang="nl-BE" sz="3600" dirty="0" err="1"/>
              <a:t>augue</a:t>
            </a:r>
            <a:r>
              <a:rPr lang="nl-BE" sz="3600" dirty="0"/>
              <a:t> </a:t>
            </a:r>
            <a:r>
              <a:rPr lang="nl-BE" sz="3600" dirty="0" err="1"/>
              <a:t>id</a:t>
            </a:r>
            <a:r>
              <a:rPr lang="nl-BE" sz="3600" dirty="0"/>
              <a:t> </a:t>
            </a:r>
            <a:r>
              <a:rPr lang="nl-BE" sz="3600" dirty="0" err="1"/>
              <a:t>suscipit</a:t>
            </a:r>
            <a:r>
              <a:rPr lang="nl-BE" sz="3600" dirty="0"/>
              <a:t> cursus, </a:t>
            </a:r>
            <a:r>
              <a:rPr lang="nl-BE" sz="3600" dirty="0" err="1"/>
              <a:t>lorem</a:t>
            </a:r>
            <a:r>
              <a:rPr lang="nl-BE" sz="3600" dirty="0"/>
              <a:t> </a:t>
            </a:r>
            <a:r>
              <a:rPr lang="nl-BE" sz="3600" dirty="0" err="1"/>
              <a:t>diam</a:t>
            </a:r>
            <a:r>
              <a:rPr lang="nl-BE" sz="3600" dirty="0"/>
              <a:t> </a:t>
            </a:r>
            <a:r>
              <a:rPr lang="nl-BE" sz="3600" dirty="0" err="1"/>
              <a:t>convallis</a:t>
            </a:r>
            <a:r>
              <a:rPr lang="nl-BE" sz="3600" dirty="0"/>
              <a:t> </a:t>
            </a:r>
            <a:r>
              <a:rPr lang="nl-BE" sz="3600" dirty="0" err="1"/>
              <a:t>erat</a:t>
            </a:r>
            <a:r>
              <a:rPr lang="nl-BE" sz="3600" dirty="0"/>
              <a:t>, </a:t>
            </a:r>
            <a:r>
              <a:rPr lang="nl-BE" sz="3600" dirty="0" err="1"/>
              <a:t>ac</a:t>
            </a:r>
            <a:r>
              <a:rPr lang="nl-BE" sz="3600" dirty="0"/>
              <a:t> </a:t>
            </a:r>
            <a:r>
              <a:rPr lang="nl-BE" sz="3600" dirty="0" err="1"/>
              <a:t>consequat</a:t>
            </a:r>
            <a:r>
              <a:rPr lang="nl-BE" sz="3600" dirty="0"/>
              <a:t> </a:t>
            </a:r>
            <a:r>
              <a:rPr lang="nl-BE" sz="3600" dirty="0" err="1"/>
              <a:t>nibh</a:t>
            </a:r>
            <a:r>
              <a:rPr lang="nl-BE" sz="3600" dirty="0"/>
              <a:t> </a:t>
            </a:r>
            <a:r>
              <a:rPr lang="nl-BE" sz="3600" dirty="0" err="1"/>
              <a:t>est</a:t>
            </a:r>
            <a:r>
              <a:rPr lang="nl-BE" sz="3600" dirty="0"/>
              <a:t> vitae </a:t>
            </a:r>
            <a:r>
              <a:rPr lang="nl-BE" sz="3600" dirty="0" err="1"/>
              <a:t>velit</a:t>
            </a:r>
            <a:r>
              <a:rPr lang="nl-BE" sz="3600" dirty="0"/>
              <a:t>. </a:t>
            </a:r>
            <a:r>
              <a:rPr lang="nl-BE" sz="3600" dirty="0" err="1"/>
              <a:t>Cras</a:t>
            </a:r>
            <a:r>
              <a:rPr lang="nl-BE" sz="3600" dirty="0"/>
              <a:t> </a:t>
            </a:r>
            <a:r>
              <a:rPr lang="nl-BE" sz="3600" dirty="0" err="1"/>
              <a:t>quis</a:t>
            </a:r>
            <a:r>
              <a:rPr lang="nl-BE" sz="3600" dirty="0"/>
              <a:t> </a:t>
            </a:r>
            <a:r>
              <a:rPr lang="nl-BE" sz="3600" dirty="0" err="1"/>
              <a:t>turpis</a:t>
            </a:r>
            <a:r>
              <a:rPr lang="nl-BE" sz="3600" dirty="0"/>
              <a:t> mi. Vestibulum </a:t>
            </a:r>
            <a:r>
              <a:rPr lang="nl-BE" sz="3600" dirty="0" err="1"/>
              <a:t>viverra</a:t>
            </a:r>
            <a:r>
              <a:rPr lang="nl-BE" sz="3600" dirty="0"/>
              <a:t> </a:t>
            </a:r>
            <a:r>
              <a:rPr lang="nl-BE" sz="3600" dirty="0" err="1"/>
              <a:t>varius</a:t>
            </a:r>
            <a:r>
              <a:rPr lang="nl-BE" sz="3600" dirty="0"/>
              <a:t> magna, </a:t>
            </a:r>
            <a:r>
              <a:rPr lang="nl-BE" sz="3600" dirty="0" err="1"/>
              <a:t>quis</a:t>
            </a:r>
            <a:r>
              <a:rPr lang="nl-BE" sz="3600" dirty="0"/>
              <a:t> </a:t>
            </a:r>
            <a:r>
              <a:rPr lang="nl-BE" sz="3600" dirty="0" err="1"/>
              <a:t>scelerisque</a:t>
            </a:r>
            <a:r>
              <a:rPr lang="nl-BE" sz="3600" dirty="0"/>
              <a:t> </a:t>
            </a:r>
            <a:r>
              <a:rPr lang="nl-BE" sz="3600" dirty="0" err="1"/>
              <a:t>neque</a:t>
            </a:r>
            <a:r>
              <a:rPr lang="nl-BE" sz="3600" dirty="0"/>
              <a:t> </a:t>
            </a:r>
            <a:r>
              <a:rPr lang="nl-BE" sz="3600" dirty="0" err="1"/>
              <a:t>fringilla</a:t>
            </a:r>
            <a:r>
              <a:rPr lang="nl-BE" sz="3600" dirty="0"/>
              <a:t> </a:t>
            </a:r>
            <a:r>
              <a:rPr lang="nl-BE" sz="3600" dirty="0" err="1"/>
              <a:t>eget</a:t>
            </a:r>
            <a:r>
              <a:rPr lang="nl-BE" sz="3600" dirty="0"/>
              <a:t>. In massa </a:t>
            </a:r>
            <a:r>
              <a:rPr lang="nl-BE" sz="3600" dirty="0" err="1"/>
              <a:t>nisi</a:t>
            </a:r>
            <a:r>
              <a:rPr lang="nl-BE" sz="3600" dirty="0"/>
              <a:t>, dictum </a:t>
            </a:r>
            <a:r>
              <a:rPr lang="nl-BE" sz="3600" dirty="0" err="1"/>
              <a:t>id</a:t>
            </a:r>
            <a:r>
              <a:rPr lang="nl-BE" sz="3600" dirty="0"/>
              <a:t> </a:t>
            </a:r>
            <a:r>
              <a:rPr lang="nl-BE" sz="3600" dirty="0" err="1"/>
              <a:t>euismod</a:t>
            </a:r>
            <a:r>
              <a:rPr lang="nl-BE" sz="3600" dirty="0"/>
              <a:t> vel, </a:t>
            </a:r>
            <a:r>
              <a:rPr lang="nl-BE" sz="3600" dirty="0" err="1"/>
              <a:t>iaculis</a:t>
            </a:r>
            <a:r>
              <a:rPr lang="nl-BE" sz="3600" dirty="0"/>
              <a:t> et </a:t>
            </a:r>
            <a:r>
              <a:rPr lang="nl-BE" sz="3600" dirty="0" err="1"/>
              <a:t>nibh</a:t>
            </a:r>
            <a:r>
              <a:rPr lang="nl-BE" sz="3600" dirty="0"/>
              <a:t>. </a:t>
            </a:r>
            <a:r>
              <a:rPr lang="nl-BE" sz="3600" dirty="0" err="1"/>
              <a:t>Phasellus</a:t>
            </a:r>
            <a:r>
              <a:rPr lang="nl-BE" sz="3600" dirty="0"/>
              <a:t> </a:t>
            </a:r>
            <a:r>
              <a:rPr lang="nl-BE" sz="3600" dirty="0" err="1"/>
              <a:t>nunc</a:t>
            </a:r>
            <a:r>
              <a:rPr lang="nl-BE" sz="3600" dirty="0"/>
              <a:t> </a:t>
            </a:r>
            <a:r>
              <a:rPr lang="nl-BE" sz="3600" dirty="0" err="1"/>
              <a:t>diam</a:t>
            </a:r>
            <a:r>
              <a:rPr lang="nl-BE" sz="3600" dirty="0"/>
              <a:t>, </a:t>
            </a:r>
            <a:r>
              <a:rPr lang="nl-BE" sz="3600" dirty="0" err="1"/>
              <a:t>pellentesque</a:t>
            </a:r>
            <a:r>
              <a:rPr lang="nl-BE" sz="3600" dirty="0"/>
              <a:t> a </a:t>
            </a:r>
            <a:r>
              <a:rPr lang="nl-BE" sz="3600" dirty="0" err="1"/>
              <a:t>tristique</a:t>
            </a:r>
            <a:r>
              <a:rPr lang="nl-BE" sz="3600" dirty="0"/>
              <a:t> </a:t>
            </a:r>
            <a:r>
              <a:rPr lang="nl-BE" sz="3600" dirty="0" err="1"/>
              <a:t>nec</a:t>
            </a:r>
            <a:r>
              <a:rPr lang="nl-BE" sz="3600" dirty="0"/>
              <a:t>, </a:t>
            </a:r>
            <a:r>
              <a:rPr lang="nl-BE" sz="3600" dirty="0" err="1"/>
              <a:t>mollis</a:t>
            </a:r>
            <a:r>
              <a:rPr lang="nl-BE" sz="3600" dirty="0"/>
              <a:t> et </a:t>
            </a:r>
            <a:r>
              <a:rPr lang="nl-BE" sz="3600" dirty="0" err="1"/>
              <a:t>velit</a:t>
            </a:r>
            <a:r>
              <a:rPr lang="nl-BE" sz="3600" dirty="0"/>
              <a:t>. </a:t>
            </a:r>
            <a:r>
              <a:rPr lang="nl-BE" sz="3600" dirty="0" err="1"/>
              <a:t>Maecenas</a:t>
            </a:r>
            <a:r>
              <a:rPr lang="nl-BE" sz="3600" dirty="0"/>
              <a:t> a </a:t>
            </a:r>
            <a:r>
              <a:rPr lang="nl-BE" sz="3600" dirty="0" err="1"/>
              <a:t>nulla</a:t>
            </a:r>
            <a:r>
              <a:rPr lang="nl-BE" sz="3600" dirty="0"/>
              <a:t> </a:t>
            </a:r>
            <a:r>
              <a:rPr lang="nl-BE" sz="3600" dirty="0" err="1"/>
              <a:t>est</a:t>
            </a:r>
            <a:r>
              <a:rPr lang="nl-BE" sz="3600" dirty="0"/>
              <a:t>, non semper </a:t>
            </a:r>
            <a:r>
              <a:rPr lang="nl-BE" sz="3600" dirty="0" err="1"/>
              <a:t>justo</a:t>
            </a:r>
            <a:r>
              <a:rPr lang="nl-BE" sz="3600" dirty="0"/>
              <a:t>. </a:t>
            </a:r>
            <a:r>
              <a:rPr lang="nl-BE" sz="3600" dirty="0" err="1"/>
              <a:t>Phasellus</a:t>
            </a:r>
            <a:r>
              <a:rPr lang="nl-BE" sz="3600" dirty="0"/>
              <a:t> </a:t>
            </a:r>
            <a:r>
              <a:rPr lang="nl-BE" sz="3600" dirty="0" err="1"/>
              <a:t>convallis</a:t>
            </a:r>
            <a:r>
              <a:rPr lang="nl-BE" sz="3600" dirty="0"/>
              <a:t> </a:t>
            </a:r>
            <a:r>
              <a:rPr lang="nl-BE" sz="3600" dirty="0" err="1"/>
              <a:t>interdum</a:t>
            </a:r>
            <a:r>
              <a:rPr lang="nl-BE" sz="3600" dirty="0"/>
              <a:t> </a:t>
            </a:r>
            <a:r>
              <a:rPr lang="nl-BE" sz="3600" dirty="0" err="1"/>
              <a:t>justo</a:t>
            </a:r>
            <a:r>
              <a:rPr lang="nl-BE" sz="3600" dirty="0"/>
              <a:t> </a:t>
            </a:r>
            <a:r>
              <a:rPr lang="nl-BE" sz="3600" dirty="0" err="1"/>
              <a:t>luctus</a:t>
            </a:r>
            <a:r>
              <a:rPr lang="nl-BE" sz="3600" dirty="0"/>
              <a:t> </a:t>
            </a:r>
            <a:r>
              <a:rPr lang="nl-BE" sz="3600" dirty="0" err="1"/>
              <a:t>luctus</a:t>
            </a:r>
            <a:r>
              <a:rPr lang="nl-BE" sz="3600" dirty="0"/>
              <a:t>. Vestibulum </a:t>
            </a:r>
            <a:r>
              <a:rPr lang="nl-BE" sz="3600" dirty="0" err="1"/>
              <a:t>congue</a:t>
            </a:r>
            <a:r>
              <a:rPr lang="nl-BE" sz="3600" dirty="0"/>
              <a:t> </a:t>
            </a:r>
            <a:r>
              <a:rPr lang="nl-BE" sz="3600" dirty="0" err="1"/>
              <a:t>lorem</a:t>
            </a:r>
            <a:r>
              <a:rPr lang="nl-BE" sz="3600" dirty="0"/>
              <a:t> </a:t>
            </a:r>
            <a:r>
              <a:rPr lang="nl-BE" sz="3600" dirty="0" err="1"/>
              <a:t>quis</a:t>
            </a:r>
            <a:r>
              <a:rPr lang="nl-BE" sz="3600" dirty="0"/>
              <a:t> </a:t>
            </a:r>
            <a:r>
              <a:rPr lang="nl-BE" sz="3600" dirty="0" err="1"/>
              <a:t>risus</a:t>
            </a:r>
            <a:r>
              <a:rPr lang="nl-BE" sz="3600" dirty="0"/>
              <a:t> </a:t>
            </a:r>
            <a:r>
              <a:rPr lang="nl-BE" sz="3600" dirty="0" err="1"/>
              <a:t>facilisis</a:t>
            </a:r>
            <a:r>
              <a:rPr lang="nl-BE" sz="3600" dirty="0"/>
              <a:t> vitae </a:t>
            </a:r>
            <a:r>
              <a:rPr lang="nl-BE" sz="3600" dirty="0" err="1"/>
              <a:t>suscipit</a:t>
            </a:r>
            <a:r>
              <a:rPr lang="nl-BE" sz="3600" dirty="0"/>
              <a:t> </a:t>
            </a:r>
            <a:r>
              <a:rPr lang="nl-BE" sz="3600" dirty="0" err="1"/>
              <a:t>nibh</a:t>
            </a:r>
            <a:r>
              <a:rPr lang="nl-BE" sz="3600" dirty="0"/>
              <a:t> </a:t>
            </a:r>
            <a:r>
              <a:rPr lang="nl-BE" sz="3600" dirty="0" err="1"/>
              <a:t>imperdiet</a:t>
            </a:r>
            <a:r>
              <a:rPr lang="nl-BE" sz="3600" dirty="0"/>
              <a:t>. </a:t>
            </a:r>
            <a:r>
              <a:rPr lang="nl-BE" sz="3600" dirty="0" err="1"/>
              <a:t>Sed</a:t>
            </a:r>
            <a:r>
              <a:rPr lang="nl-BE" sz="3600" dirty="0"/>
              <a:t> </a:t>
            </a:r>
            <a:r>
              <a:rPr lang="nl-BE" sz="3600" dirty="0" err="1"/>
              <a:t>imperdiet</a:t>
            </a:r>
            <a:r>
              <a:rPr lang="nl-BE" sz="3600" dirty="0"/>
              <a:t>, </a:t>
            </a:r>
            <a:r>
              <a:rPr lang="nl-BE" sz="3600" dirty="0" err="1"/>
              <a:t>justo</a:t>
            </a:r>
            <a:r>
              <a:rPr lang="nl-BE" sz="3600" dirty="0"/>
              <a:t> </a:t>
            </a:r>
            <a:r>
              <a:rPr lang="nl-BE" sz="3600" dirty="0" err="1"/>
              <a:t>nec</a:t>
            </a:r>
            <a:r>
              <a:rPr lang="nl-BE" sz="3600" dirty="0"/>
              <a:t> </a:t>
            </a:r>
            <a:r>
              <a:rPr lang="nl-BE" sz="3600" dirty="0" err="1"/>
              <a:t>volutpat</a:t>
            </a:r>
            <a:r>
              <a:rPr lang="nl-BE" sz="3600" dirty="0"/>
              <a:t> </a:t>
            </a:r>
            <a:r>
              <a:rPr lang="nl-BE" sz="3600" dirty="0" err="1"/>
              <a:t>sagittis</a:t>
            </a:r>
            <a:r>
              <a:rPr lang="nl-BE" sz="3600" dirty="0"/>
              <a:t>, </a:t>
            </a:r>
            <a:r>
              <a:rPr lang="nl-BE" sz="3600" dirty="0" err="1"/>
              <a:t>lorem</a:t>
            </a:r>
            <a:r>
              <a:rPr lang="nl-BE" sz="3600" dirty="0"/>
              <a:t> eros semper </a:t>
            </a:r>
            <a:r>
              <a:rPr lang="nl-BE" sz="3600" dirty="0" err="1"/>
              <a:t>felis</a:t>
            </a:r>
            <a:r>
              <a:rPr lang="nl-BE" sz="3600" dirty="0"/>
              <a:t>, </a:t>
            </a:r>
            <a:r>
              <a:rPr lang="nl-BE" sz="3600" dirty="0" err="1"/>
              <a:t>quis</a:t>
            </a:r>
            <a:r>
              <a:rPr lang="nl-BE" sz="3600" dirty="0"/>
              <a:t> </a:t>
            </a:r>
            <a:r>
              <a:rPr lang="nl-BE" sz="3600" dirty="0" err="1"/>
              <a:t>sodales</a:t>
            </a:r>
            <a:r>
              <a:rPr lang="nl-BE" sz="3600" dirty="0"/>
              <a:t> </a:t>
            </a:r>
            <a:r>
              <a:rPr lang="nl-BE" sz="3600" dirty="0" err="1"/>
              <a:t>turpis</a:t>
            </a:r>
            <a:r>
              <a:rPr lang="nl-BE" sz="3600" dirty="0"/>
              <a:t> </a:t>
            </a:r>
            <a:r>
              <a:rPr lang="nl-BE" sz="3600" dirty="0" err="1"/>
              <a:t>lectus</a:t>
            </a:r>
            <a:r>
              <a:rPr lang="nl-BE" sz="3600" dirty="0"/>
              <a:t> vel </a:t>
            </a:r>
            <a:r>
              <a:rPr lang="nl-BE" sz="3600" dirty="0" err="1"/>
              <a:t>lorem</a:t>
            </a:r>
            <a:r>
              <a:rPr lang="nl-BE" sz="3600" dirty="0"/>
              <a:t>.</a:t>
            </a:r>
            <a:endParaRPr lang="nl-BE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1" name="Tijdelijke aanduiding voor inhoud 4">
            <a:extLst>
              <a:ext uri="{FF2B5EF4-FFF2-40B4-BE49-F238E27FC236}">
                <a16:creationId xmlns:a16="http://schemas.microsoft.com/office/drawing/2014/main" id="{F6DBA234-1524-4C2E-A982-3B3BA8A48412}"/>
              </a:ext>
            </a:extLst>
          </p:cNvPr>
          <p:cNvSpPr txBox="1">
            <a:spLocks/>
          </p:cNvSpPr>
          <p:nvPr/>
        </p:nvSpPr>
        <p:spPr>
          <a:xfrm>
            <a:off x="1980000" y="21913200"/>
            <a:ext cx="12708000" cy="16436861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20000"/>
              </a:spcBef>
              <a:buSzPct val="80000"/>
              <a:buFont typeface="Wingdings" panose="05000000000000000000" pitchFamily="2" charset="2"/>
              <a:buNone/>
            </a:pPr>
            <a:r>
              <a:rPr lang="nl-BE" altLang="nl-BE" sz="5400" b="1" dirty="0">
                <a:solidFill>
                  <a:schemeClr val="tx2"/>
                </a:solidFill>
              </a:rPr>
              <a:t>RESULTS</a:t>
            </a: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r>
              <a:rPr lang="nl-BE" altLang="nl-BE" sz="3600" dirty="0">
                <a:solidFill>
                  <a:srgbClr val="363121"/>
                </a:solidFill>
              </a:rPr>
              <a:t>In at </a:t>
            </a:r>
            <a:r>
              <a:rPr lang="nl-BE" altLang="nl-BE" sz="3600" dirty="0" err="1">
                <a:solidFill>
                  <a:srgbClr val="363121"/>
                </a:solidFill>
              </a:rPr>
              <a:t>metus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ligula</a:t>
            </a:r>
            <a:r>
              <a:rPr lang="nl-BE" altLang="nl-BE" sz="3600" dirty="0">
                <a:solidFill>
                  <a:srgbClr val="363121"/>
                </a:solidFill>
              </a:rPr>
              <a:t>. </a:t>
            </a:r>
            <a:r>
              <a:rPr lang="nl-BE" altLang="nl-BE" sz="3600" dirty="0" err="1">
                <a:solidFill>
                  <a:srgbClr val="363121"/>
                </a:solidFill>
              </a:rPr>
              <a:t>Quisque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enim</a:t>
            </a:r>
            <a:r>
              <a:rPr lang="nl-BE" altLang="nl-BE" sz="3600" dirty="0">
                <a:solidFill>
                  <a:srgbClr val="363121"/>
                </a:solidFill>
              </a:rPr>
              <a:t> massa, </a:t>
            </a:r>
            <a:r>
              <a:rPr lang="nl-BE" altLang="nl-BE" sz="3600" dirty="0" err="1">
                <a:solidFill>
                  <a:srgbClr val="363121"/>
                </a:solidFill>
              </a:rPr>
              <a:t>varius</a:t>
            </a:r>
            <a:r>
              <a:rPr lang="nl-BE" altLang="nl-BE" sz="3600" dirty="0">
                <a:solidFill>
                  <a:srgbClr val="363121"/>
                </a:solidFill>
              </a:rPr>
              <a:t> non </a:t>
            </a:r>
            <a:r>
              <a:rPr lang="nl-BE" altLang="nl-BE" sz="3600" dirty="0" err="1">
                <a:solidFill>
                  <a:srgbClr val="363121"/>
                </a:solidFill>
              </a:rPr>
              <a:t>mattis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blandit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faucibus</a:t>
            </a:r>
            <a:r>
              <a:rPr lang="nl-BE" altLang="nl-BE" sz="3600" dirty="0">
                <a:solidFill>
                  <a:srgbClr val="363121"/>
                </a:solidFill>
              </a:rPr>
              <a:t> vitae </a:t>
            </a:r>
            <a:r>
              <a:rPr lang="nl-BE" altLang="nl-BE" sz="3600" dirty="0" err="1">
                <a:solidFill>
                  <a:srgbClr val="363121"/>
                </a:solidFill>
              </a:rPr>
              <a:t>metus</a:t>
            </a:r>
            <a:r>
              <a:rPr lang="nl-BE" altLang="nl-BE" sz="3600" dirty="0">
                <a:solidFill>
                  <a:srgbClr val="363121"/>
                </a:solidFill>
              </a:rPr>
              <a:t>. </a:t>
            </a:r>
            <a:r>
              <a:rPr lang="nl-BE" altLang="nl-BE" sz="3600" dirty="0" err="1">
                <a:solidFill>
                  <a:srgbClr val="363121"/>
                </a:solidFill>
              </a:rPr>
              <a:t>Curabitur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nisl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est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tincidunt</a:t>
            </a:r>
            <a:r>
              <a:rPr lang="nl-BE" altLang="nl-BE" sz="3600" dirty="0">
                <a:solidFill>
                  <a:srgbClr val="363121"/>
                </a:solidFill>
              </a:rPr>
              <a:t> vitae </a:t>
            </a:r>
            <a:r>
              <a:rPr lang="nl-BE" altLang="nl-BE" sz="3600" dirty="0" err="1">
                <a:solidFill>
                  <a:srgbClr val="363121"/>
                </a:solidFill>
              </a:rPr>
              <a:t>condimentum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eget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fringilla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ac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velit</a:t>
            </a:r>
            <a:r>
              <a:rPr lang="nl-BE" altLang="nl-BE" sz="3600" dirty="0">
                <a:solidFill>
                  <a:srgbClr val="363121"/>
                </a:solidFill>
              </a:rPr>
              <a:t>. </a:t>
            </a:r>
            <a:r>
              <a:rPr lang="nl-BE" altLang="nl-BE" sz="3600" dirty="0" err="1">
                <a:solidFill>
                  <a:srgbClr val="363121"/>
                </a:solidFill>
              </a:rPr>
              <a:t>Nunc</a:t>
            </a:r>
            <a:r>
              <a:rPr lang="nl-BE" altLang="nl-BE" sz="3600" dirty="0">
                <a:solidFill>
                  <a:srgbClr val="363121"/>
                </a:solidFill>
              </a:rPr>
              <a:t> dictum, </a:t>
            </a:r>
            <a:r>
              <a:rPr lang="nl-BE" altLang="nl-BE" sz="3600" dirty="0" err="1">
                <a:solidFill>
                  <a:srgbClr val="363121"/>
                </a:solidFill>
              </a:rPr>
              <a:t>lacus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ac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mattis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sodales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elementum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felis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nisl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nec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augue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>
                <a:solidFill>
                  <a:schemeClr val="tx2"/>
                </a:solidFill>
                <a:cs typeface="Arial" panose="020B0604020202020204" pitchFamily="34" charset="0"/>
              </a:rPr>
              <a:t>(Figure 1)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</a:t>
            </a: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r>
              <a:rPr lang="en-US" altLang="nl-BE" sz="3200" dirty="0">
                <a:solidFill>
                  <a:schemeClr val="tx2"/>
                </a:solidFill>
              </a:rPr>
              <a:t>Figure 1: random numbers graph (Calibri, 32pt)</a:t>
            </a: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200" dirty="0">
              <a:solidFill>
                <a:schemeClr val="accent2"/>
              </a:solidFill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Phasellus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viverra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,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est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non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feugiat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porttitor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,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velit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dui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aliquet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nisi, vitae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tristique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nulla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dolor non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enim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quisque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sit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amet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lobortis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neque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,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eu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posuere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orci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 Morbi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laoreet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cursus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tellus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et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elementum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 Nam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ultricies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dui vitae maximus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luctus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Interdum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et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malesuada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fames ac ante ipsum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primis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in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faucibus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Donec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posuere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ante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urna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,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ultricies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volutpat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ipsum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efficitur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in.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Vivamus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id ipsum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quis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tortor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dapibus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tincidunt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at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nec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 </a:t>
            </a:r>
            <a:r>
              <a:rPr lang="en-US" altLang="nl-BE" sz="3600" dirty="0" err="1">
                <a:solidFill>
                  <a:srgbClr val="504931"/>
                </a:solidFill>
                <a:cs typeface="Arial" panose="020B0604020202020204" pitchFamily="34" charset="0"/>
              </a:rPr>
              <a:t>mauris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.(</a:t>
            </a:r>
            <a:r>
              <a:rPr lang="en-US" altLang="nl-BE" sz="3600" dirty="0">
                <a:solidFill>
                  <a:schemeClr val="accent1"/>
                </a:solidFill>
                <a:cs typeface="Arial" panose="020B0604020202020204" pitchFamily="34" charset="0"/>
              </a:rPr>
              <a:t>Table 1</a:t>
            </a:r>
            <a:r>
              <a:rPr lang="en-US" altLang="nl-BE" sz="3600" dirty="0">
                <a:solidFill>
                  <a:srgbClr val="504931"/>
                </a:solidFill>
                <a:cs typeface="Arial" panose="020B0604020202020204" pitchFamily="34" charset="0"/>
              </a:rPr>
              <a:t>).</a:t>
            </a: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600" dirty="0">
              <a:solidFill>
                <a:srgbClr val="504931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r>
              <a:rPr lang="en-US" altLang="nl-BE" sz="3200" dirty="0">
                <a:solidFill>
                  <a:schemeClr val="accent1"/>
                </a:solidFill>
                <a:cs typeface="Arial" panose="020B0604020202020204" pitchFamily="34" charset="0"/>
              </a:rPr>
              <a:t>Table 1: random table</a:t>
            </a: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200" dirty="0">
              <a:solidFill>
                <a:srgbClr val="C78A2B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200" dirty="0">
              <a:solidFill>
                <a:srgbClr val="C78A2B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200" dirty="0">
              <a:solidFill>
                <a:srgbClr val="C78A2B"/>
              </a:solidFill>
              <a:cs typeface="Arial" panose="020B0604020202020204" pitchFamily="34" charset="0"/>
            </a:endParaRPr>
          </a:p>
          <a:p>
            <a:pPr algn="just" defTabSz="914400">
              <a:buSzPct val="80000"/>
              <a:buFont typeface="Wingdings" panose="05000000000000000000" pitchFamily="2" charset="2"/>
              <a:buNone/>
            </a:pPr>
            <a:endParaRPr lang="en-US" altLang="nl-BE" sz="3200" dirty="0">
              <a:solidFill>
                <a:srgbClr val="C78A2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2" name="Tabel 8">
            <a:extLst>
              <a:ext uri="{FF2B5EF4-FFF2-40B4-BE49-F238E27FC236}">
                <a16:creationId xmlns:a16="http://schemas.microsoft.com/office/drawing/2014/main" id="{B453727F-F3F5-4BCE-BAE2-09940887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20679"/>
              </p:ext>
            </p:extLst>
          </p:nvPr>
        </p:nvGraphicFramePr>
        <p:xfrm>
          <a:off x="1979999" y="35409600"/>
          <a:ext cx="12708000" cy="1920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9763">
                <a:tc>
                  <a:txBody>
                    <a:bodyPr/>
                    <a:lstStyle/>
                    <a:p>
                      <a:r>
                        <a:rPr lang="en-US" sz="3600" dirty="0" err="1"/>
                        <a:t>xxxxxxxxxx</a:t>
                      </a:r>
                      <a:endParaRPr lang="en-US" sz="3600" dirty="0"/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 err="1"/>
                        <a:t>xxxx</a:t>
                      </a:r>
                      <a:endParaRPr lang="en-US" sz="3600" dirty="0"/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r>
                        <a:rPr lang="en-US" sz="3600" dirty="0" err="1"/>
                        <a:t>xxxx</a:t>
                      </a:r>
                      <a:endParaRPr lang="en-US" sz="3600" dirty="0"/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 err="1"/>
                        <a:t>xxxx</a:t>
                      </a:r>
                      <a:endParaRPr lang="en-US" sz="3600" dirty="0"/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</a:t>
                      </a:r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 err="1"/>
                        <a:t>xxxxxxx</a:t>
                      </a:r>
                      <a:endParaRPr lang="en-US" sz="3600" dirty="0"/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xxx</a:t>
                      </a:r>
                    </a:p>
                  </a:txBody>
                  <a:tcPr marL="91432" marR="91432" marT="45697" marB="4569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3" name="Afbeelding 20" descr="graph.png">
            <a:extLst>
              <a:ext uri="{FF2B5EF4-FFF2-40B4-BE49-F238E27FC236}">
                <a16:creationId xmlns:a16="http://schemas.microsoft.com/office/drawing/2014/main" id="{164D326F-1114-4691-8CF8-ECFD3887C2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9498" y="25002604"/>
            <a:ext cx="7439799" cy="36026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" name="Tijdelijke aanduiding voor inhoud 4">
            <a:extLst>
              <a:ext uri="{FF2B5EF4-FFF2-40B4-BE49-F238E27FC236}">
                <a16:creationId xmlns:a16="http://schemas.microsoft.com/office/drawing/2014/main" id="{C84974BD-3347-48CE-9FAA-C45485FB0897}"/>
              </a:ext>
            </a:extLst>
          </p:cNvPr>
          <p:cNvSpPr txBox="1">
            <a:spLocks/>
          </p:cNvSpPr>
          <p:nvPr/>
        </p:nvSpPr>
        <p:spPr>
          <a:xfrm>
            <a:off x="16307941" y="22158000"/>
            <a:ext cx="12708060" cy="4736609"/>
          </a:xfrm>
          <a:prstGeom prst="rect">
            <a:avLst/>
          </a:prstGeom>
          <a:solidFill>
            <a:schemeClr val="tx2"/>
          </a:solidFill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2000" tIns="288000" rIns="432000" bIns="288000">
            <a:spAutoFit/>
          </a:bodyPr>
          <a:lstStyle>
            <a:lvl1pPr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20000"/>
              </a:spcBef>
              <a:buSzPct val="80000"/>
              <a:buFont typeface="Wingdings" panose="05000000000000000000" pitchFamily="2" charset="2"/>
              <a:buNone/>
            </a:pPr>
            <a:r>
              <a:rPr lang="nl-BE" altLang="nl-BE" sz="5400" b="1" dirty="0">
                <a:solidFill>
                  <a:schemeClr val="bg1"/>
                </a:solidFill>
              </a:rPr>
              <a:t>CONCLUSIONS</a:t>
            </a:r>
          </a:p>
          <a:p>
            <a:pPr algn="just" defTabSz="914400">
              <a:buSzPct val="80000"/>
              <a:buFont typeface="Wingdings" panose="05000000000000000000" pitchFamily="2" charset="2"/>
              <a:buChar char="ü"/>
            </a:pPr>
            <a:r>
              <a:rPr lang="nl-BE" altLang="nl-BE" sz="3600" dirty="0" err="1">
                <a:solidFill>
                  <a:schemeClr val="bg1"/>
                </a:solidFill>
              </a:rPr>
              <a:t>Nunc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tincidunt</a:t>
            </a:r>
            <a:r>
              <a:rPr lang="nl-BE" altLang="nl-BE" sz="3600" dirty="0">
                <a:solidFill>
                  <a:schemeClr val="bg1"/>
                </a:solidFill>
              </a:rPr>
              <a:t> mi massa, a </a:t>
            </a:r>
            <a:r>
              <a:rPr lang="nl-BE" altLang="nl-BE" sz="3600" dirty="0" err="1">
                <a:solidFill>
                  <a:schemeClr val="bg1"/>
                </a:solidFill>
              </a:rPr>
              <a:t>facilisis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quam</a:t>
            </a:r>
            <a:r>
              <a:rPr lang="nl-BE" altLang="nl-BE" sz="3600" dirty="0">
                <a:solidFill>
                  <a:schemeClr val="bg1"/>
                </a:solidFill>
              </a:rPr>
              <a:t>.</a:t>
            </a:r>
          </a:p>
          <a:p>
            <a:pPr algn="just" defTabSz="914400">
              <a:buSzPct val="80000"/>
              <a:buFont typeface="Wingdings" panose="05000000000000000000" pitchFamily="2" charset="2"/>
              <a:buChar char="ü"/>
            </a:pPr>
            <a:r>
              <a:rPr lang="nl-BE" altLang="nl-BE" sz="3600" dirty="0" err="1">
                <a:solidFill>
                  <a:schemeClr val="bg1"/>
                </a:solidFill>
              </a:rPr>
              <a:t>Sed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condimentum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vehicula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dolor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quis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fermentum</a:t>
            </a:r>
            <a:r>
              <a:rPr lang="nl-BE" altLang="nl-BE" sz="3600" dirty="0">
                <a:solidFill>
                  <a:schemeClr val="bg1"/>
                </a:solidFill>
              </a:rPr>
              <a:t>.</a:t>
            </a:r>
          </a:p>
          <a:p>
            <a:pPr algn="just" defTabSz="914400">
              <a:buSzPct val="80000"/>
              <a:buFont typeface="Wingdings" panose="05000000000000000000" pitchFamily="2" charset="2"/>
              <a:buChar char="ü"/>
            </a:pPr>
            <a:r>
              <a:rPr lang="nl-BE" altLang="nl-BE" sz="3600" dirty="0" err="1">
                <a:solidFill>
                  <a:schemeClr val="bg1"/>
                </a:solidFill>
              </a:rPr>
              <a:t>Sed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ornare</a:t>
            </a:r>
            <a:r>
              <a:rPr lang="nl-BE" altLang="nl-BE" sz="3600" dirty="0">
                <a:solidFill>
                  <a:schemeClr val="bg1"/>
                </a:solidFill>
              </a:rPr>
              <a:t>, </a:t>
            </a:r>
            <a:r>
              <a:rPr lang="nl-BE" altLang="nl-BE" sz="3600" dirty="0" err="1">
                <a:solidFill>
                  <a:schemeClr val="bg1"/>
                </a:solidFill>
              </a:rPr>
              <a:t>nibh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eget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elementum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tristique</a:t>
            </a:r>
            <a:r>
              <a:rPr lang="nl-BE" altLang="nl-BE" sz="3600" dirty="0">
                <a:solidFill>
                  <a:schemeClr val="bg1"/>
                </a:solidFill>
              </a:rPr>
              <a:t>, </a:t>
            </a:r>
            <a:r>
              <a:rPr lang="nl-BE" altLang="nl-BE" sz="3600" dirty="0" err="1">
                <a:solidFill>
                  <a:schemeClr val="bg1"/>
                </a:solidFill>
              </a:rPr>
              <a:t>nisl</a:t>
            </a:r>
            <a:r>
              <a:rPr lang="nl-BE" altLang="nl-BE" sz="3600" dirty="0">
                <a:solidFill>
                  <a:schemeClr val="bg1"/>
                </a:solidFill>
              </a:rPr>
              <a:t> libero </a:t>
            </a:r>
            <a:r>
              <a:rPr lang="nl-BE" altLang="nl-BE" sz="3600" dirty="0" err="1">
                <a:solidFill>
                  <a:schemeClr val="bg1"/>
                </a:solidFill>
              </a:rPr>
              <a:t>porta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sapien</a:t>
            </a:r>
            <a:r>
              <a:rPr lang="nl-BE" altLang="nl-BE" sz="3600" dirty="0">
                <a:solidFill>
                  <a:schemeClr val="bg1"/>
                </a:solidFill>
              </a:rPr>
              <a:t>, </a:t>
            </a:r>
            <a:r>
              <a:rPr lang="nl-BE" altLang="nl-BE" sz="3600" dirty="0" err="1">
                <a:solidFill>
                  <a:schemeClr val="bg1"/>
                </a:solidFill>
              </a:rPr>
              <a:t>ac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posuere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neque</a:t>
            </a:r>
            <a:r>
              <a:rPr lang="nl-BE" altLang="nl-BE" sz="3600" dirty="0">
                <a:solidFill>
                  <a:schemeClr val="bg1"/>
                </a:solidFill>
              </a:rPr>
              <a:t> ante </a:t>
            </a:r>
            <a:r>
              <a:rPr lang="nl-BE" altLang="nl-BE" sz="3600" dirty="0" err="1">
                <a:solidFill>
                  <a:schemeClr val="bg1"/>
                </a:solidFill>
              </a:rPr>
              <a:t>sed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nisl</a:t>
            </a:r>
            <a:r>
              <a:rPr lang="nl-BE" altLang="nl-BE" sz="3600" dirty="0">
                <a:solidFill>
                  <a:schemeClr val="bg1"/>
                </a:solidFill>
              </a:rPr>
              <a:t>.</a:t>
            </a:r>
          </a:p>
          <a:p>
            <a:pPr algn="just" defTabSz="914400">
              <a:buSzPct val="80000"/>
              <a:buFont typeface="Wingdings" panose="05000000000000000000" pitchFamily="2" charset="2"/>
              <a:buChar char="ü"/>
            </a:pPr>
            <a:r>
              <a:rPr lang="nl-BE" altLang="nl-BE" sz="3600" dirty="0" err="1">
                <a:solidFill>
                  <a:schemeClr val="bg1"/>
                </a:solidFill>
              </a:rPr>
              <a:t>Phasellus</a:t>
            </a:r>
            <a:r>
              <a:rPr lang="nl-BE" altLang="nl-BE" sz="3600" dirty="0">
                <a:solidFill>
                  <a:schemeClr val="bg1"/>
                </a:solidFill>
              </a:rPr>
              <a:t> et </a:t>
            </a:r>
            <a:r>
              <a:rPr lang="nl-BE" altLang="nl-BE" sz="3600" dirty="0" err="1">
                <a:solidFill>
                  <a:schemeClr val="bg1"/>
                </a:solidFill>
              </a:rPr>
              <a:t>sapien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tellus</a:t>
            </a:r>
            <a:r>
              <a:rPr lang="nl-BE" altLang="nl-BE" sz="3600" dirty="0">
                <a:solidFill>
                  <a:schemeClr val="bg1"/>
                </a:solidFill>
              </a:rPr>
              <a:t>, at </a:t>
            </a:r>
            <a:r>
              <a:rPr lang="nl-BE" altLang="nl-BE" sz="3600" dirty="0" err="1">
                <a:solidFill>
                  <a:schemeClr val="bg1"/>
                </a:solidFill>
              </a:rPr>
              <a:t>volutpat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neque</a:t>
            </a:r>
            <a:r>
              <a:rPr lang="nl-BE" altLang="nl-BE" sz="3600" dirty="0">
                <a:solidFill>
                  <a:schemeClr val="bg1"/>
                </a:solidFill>
              </a:rPr>
              <a:t>.</a:t>
            </a:r>
          </a:p>
          <a:p>
            <a:pPr algn="just" defTabSz="914400">
              <a:buSzPct val="80000"/>
              <a:buFont typeface="Wingdings" panose="05000000000000000000" pitchFamily="2" charset="2"/>
              <a:buChar char="ü"/>
            </a:pPr>
            <a:r>
              <a:rPr lang="nl-BE" altLang="nl-BE" sz="3600" dirty="0" err="1">
                <a:solidFill>
                  <a:schemeClr val="bg1"/>
                </a:solidFill>
              </a:rPr>
              <a:t>Lorem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ipsum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dolor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sit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amet</a:t>
            </a:r>
            <a:r>
              <a:rPr lang="nl-BE" altLang="nl-BE" sz="3600" dirty="0">
                <a:solidFill>
                  <a:schemeClr val="bg1"/>
                </a:solidFill>
              </a:rPr>
              <a:t>, </a:t>
            </a:r>
            <a:r>
              <a:rPr lang="nl-BE" altLang="nl-BE" sz="3600" dirty="0" err="1">
                <a:solidFill>
                  <a:schemeClr val="bg1"/>
                </a:solidFill>
              </a:rPr>
              <a:t>consectetur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adipiscing</a:t>
            </a:r>
            <a:r>
              <a:rPr lang="nl-BE" altLang="nl-BE" sz="3600" dirty="0">
                <a:solidFill>
                  <a:schemeClr val="bg1"/>
                </a:solidFill>
              </a:rPr>
              <a:t> </a:t>
            </a:r>
            <a:r>
              <a:rPr lang="nl-BE" altLang="nl-BE" sz="3600" dirty="0" err="1">
                <a:solidFill>
                  <a:schemeClr val="bg1"/>
                </a:solidFill>
              </a:rPr>
              <a:t>elit</a:t>
            </a:r>
            <a:r>
              <a:rPr lang="nl-BE" altLang="nl-BE" sz="3600" dirty="0">
                <a:solidFill>
                  <a:schemeClr val="bg1"/>
                </a:solidFill>
              </a:rPr>
              <a:t>.</a:t>
            </a:r>
            <a:endParaRPr lang="en-US" altLang="nl-BE" sz="3200" dirty="0">
              <a:solidFill>
                <a:schemeClr val="bg1"/>
              </a:solidFill>
            </a:endParaRPr>
          </a:p>
        </p:txBody>
      </p:sp>
      <p:sp>
        <p:nvSpPr>
          <p:cNvPr id="25" name="Tijdelijke aanduiding voor inhoud 4">
            <a:extLst>
              <a:ext uri="{FF2B5EF4-FFF2-40B4-BE49-F238E27FC236}">
                <a16:creationId xmlns:a16="http://schemas.microsoft.com/office/drawing/2014/main" id="{4ED0BD24-B8B9-4902-BBEF-74605237CBA0}"/>
              </a:ext>
            </a:extLst>
          </p:cNvPr>
          <p:cNvSpPr txBox="1">
            <a:spLocks/>
          </p:cNvSpPr>
          <p:nvPr/>
        </p:nvSpPr>
        <p:spPr>
          <a:xfrm>
            <a:off x="16308001" y="28054800"/>
            <a:ext cx="12708000" cy="4154984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>
            <a:spAutoFit/>
          </a:bodyPr>
          <a:lstStyle>
            <a:lvl1pPr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20000"/>
              </a:spcBef>
              <a:buSzPct val="80000"/>
              <a:buFont typeface="Wingdings" panose="05000000000000000000" pitchFamily="2" charset="2"/>
              <a:buNone/>
            </a:pPr>
            <a:r>
              <a:rPr lang="nl-BE" altLang="nl-BE" sz="5400" b="1" dirty="0">
                <a:solidFill>
                  <a:schemeClr val="tx2"/>
                </a:solidFill>
              </a:rPr>
              <a:t>REFERENCES</a:t>
            </a:r>
          </a:p>
          <a:p>
            <a:pPr algn="just" defTabSz="914400">
              <a:buSzPct val="80000"/>
              <a:buFont typeface="Calibri" panose="020F0502020204030204" pitchFamily="34" charset="0"/>
              <a:buAutoNum type="arabicPeriod"/>
            </a:pPr>
            <a:r>
              <a:rPr lang="nl-BE" altLang="nl-BE" sz="3600" dirty="0" err="1">
                <a:solidFill>
                  <a:srgbClr val="363121"/>
                </a:solidFill>
              </a:rPr>
              <a:t>Nunc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tincidunt</a:t>
            </a:r>
            <a:r>
              <a:rPr lang="nl-BE" altLang="nl-BE" sz="3600" dirty="0">
                <a:solidFill>
                  <a:srgbClr val="363121"/>
                </a:solidFill>
              </a:rPr>
              <a:t> mi massa, a </a:t>
            </a:r>
            <a:r>
              <a:rPr lang="nl-BE" altLang="nl-BE" sz="3600" dirty="0" err="1">
                <a:solidFill>
                  <a:srgbClr val="363121"/>
                </a:solidFill>
              </a:rPr>
              <a:t>facilisis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quam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</a:p>
          <a:p>
            <a:pPr algn="just" defTabSz="914400">
              <a:buSzPct val="80000"/>
              <a:buFont typeface="Calibri" panose="020F0502020204030204" pitchFamily="34" charset="0"/>
              <a:buAutoNum type="arabicPeriod"/>
            </a:pPr>
            <a:r>
              <a:rPr lang="nl-BE" altLang="nl-BE" sz="3600" dirty="0" err="1">
                <a:solidFill>
                  <a:srgbClr val="363121"/>
                </a:solidFill>
              </a:rPr>
              <a:t>Sed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condimentum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vehicula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dolor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quis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fermentum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</a:p>
          <a:p>
            <a:pPr algn="just" defTabSz="914400">
              <a:buSzPct val="80000"/>
              <a:buFont typeface="Calibri" panose="020F0502020204030204" pitchFamily="34" charset="0"/>
              <a:buAutoNum type="arabicPeriod"/>
            </a:pPr>
            <a:r>
              <a:rPr lang="nl-BE" altLang="nl-BE" sz="3600" dirty="0" err="1">
                <a:solidFill>
                  <a:srgbClr val="363121"/>
                </a:solidFill>
              </a:rPr>
              <a:t>Sed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ornare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nibh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eget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elementum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tristique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nisl</a:t>
            </a:r>
            <a:r>
              <a:rPr lang="nl-BE" altLang="nl-BE" sz="3600" dirty="0">
                <a:solidFill>
                  <a:srgbClr val="363121"/>
                </a:solidFill>
              </a:rPr>
              <a:t> libero </a:t>
            </a:r>
            <a:r>
              <a:rPr lang="nl-BE" altLang="nl-BE" sz="3600" dirty="0" err="1">
                <a:solidFill>
                  <a:srgbClr val="363121"/>
                </a:solidFill>
              </a:rPr>
              <a:t>porta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sapien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ac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posuere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neque</a:t>
            </a:r>
            <a:r>
              <a:rPr lang="nl-BE" altLang="nl-BE" sz="3600" dirty="0">
                <a:solidFill>
                  <a:srgbClr val="363121"/>
                </a:solidFill>
              </a:rPr>
              <a:t> ante </a:t>
            </a:r>
            <a:r>
              <a:rPr lang="nl-BE" altLang="nl-BE" sz="3600" dirty="0" err="1">
                <a:solidFill>
                  <a:srgbClr val="363121"/>
                </a:solidFill>
              </a:rPr>
              <a:t>sed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nisl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</a:p>
          <a:p>
            <a:pPr algn="just" defTabSz="914400">
              <a:buSzPct val="80000"/>
              <a:buFont typeface="Calibri" panose="020F0502020204030204" pitchFamily="34" charset="0"/>
              <a:buAutoNum type="arabicPeriod"/>
            </a:pPr>
            <a:r>
              <a:rPr lang="nl-BE" altLang="nl-BE" sz="3600" dirty="0" err="1">
                <a:solidFill>
                  <a:srgbClr val="363121"/>
                </a:solidFill>
              </a:rPr>
              <a:t>Phasellus</a:t>
            </a:r>
            <a:r>
              <a:rPr lang="nl-BE" altLang="nl-BE" sz="3600" dirty="0">
                <a:solidFill>
                  <a:srgbClr val="363121"/>
                </a:solidFill>
              </a:rPr>
              <a:t> et </a:t>
            </a:r>
            <a:r>
              <a:rPr lang="nl-BE" altLang="nl-BE" sz="3600" dirty="0" err="1">
                <a:solidFill>
                  <a:srgbClr val="363121"/>
                </a:solidFill>
              </a:rPr>
              <a:t>sapien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tellus</a:t>
            </a:r>
            <a:r>
              <a:rPr lang="nl-BE" altLang="nl-BE" sz="3600" dirty="0">
                <a:solidFill>
                  <a:srgbClr val="363121"/>
                </a:solidFill>
              </a:rPr>
              <a:t>, at </a:t>
            </a:r>
            <a:r>
              <a:rPr lang="nl-BE" altLang="nl-BE" sz="3600" dirty="0" err="1">
                <a:solidFill>
                  <a:srgbClr val="363121"/>
                </a:solidFill>
              </a:rPr>
              <a:t>volutpat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neque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</a:p>
          <a:p>
            <a:pPr algn="just" defTabSz="914400">
              <a:buSzPct val="80000"/>
              <a:buFont typeface="Calibri" panose="020F0502020204030204" pitchFamily="34" charset="0"/>
              <a:buAutoNum type="arabicPeriod"/>
            </a:pPr>
            <a:r>
              <a:rPr lang="nl-BE" altLang="nl-BE" sz="3600" dirty="0" err="1">
                <a:solidFill>
                  <a:srgbClr val="363121"/>
                </a:solidFill>
              </a:rPr>
              <a:t>Lorem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ipsum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dolor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sit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amet</a:t>
            </a:r>
            <a:r>
              <a:rPr lang="nl-BE" altLang="nl-BE" sz="3600" dirty="0">
                <a:solidFill>
                  <a:srgbClr val="363121"/>
                </a:solidFill>
              </a:rPr>
              <a:t>, </a:t>
            </a:r>
            <a:r>
              <a:rPr lang="nl-BE" altLang="nl-BE" sz="3600" dirty="0" err="1">
                <a:solidFill>
                  <a:srgbClr val="363121"/>
                </a:solidFill>
              </a:rPr>
              <a:t>consectetur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adipiscing</a:t>
            </a:r>
            <a:r>
              <a:rPr lang="nl-BE" altLang="nl-BE" sz="3600" dirty="0">
                <a:solidFill>
                  <a:srgbClr val="363121"/>
                </a:solidFill>
              </a:rPr>
              <a:t> </a:t>
            </a:r>
            <a:r>
              <a:rPr lang="nl-BE" altLang="nl-BE" sz="3600" dirty="0" err="1">
                <a:solidFill>
                  <a:srgbClr val="363121"/>
                </a:solidFill>
              </a:rPr>
              <a:t>elit</a:t>
            </a:r>
            <a:r>
              <a:rPr lang="nl-BE" altLang="nl-BE" sz="3600" dirty="0">
                <a:solidFill>
                  <a:srgbClr val="363121"/>
                </a:solidFill>
              </a:rPr>
              <a:t>.</a:t>
            </a:r>
            <a:endParaRPr lang="en-US" altLang="nl-BE" sz="3200" dirty="0">
              <a:solidFill>
                <a:srgbClr val="C78A2B"/>
              </a:solidFill>
            </a:endParaRPr>
          </a:p>
        </p:txBody>
      </p:sp>
      <p:sp>
        <p:nvSpPr>
          <p:cNvPr id="26" name="Tijdelijke aanduiding voor inhoud 4">
            <a:extLst>
              <a:ext uri="{FF2B5EF4-FFF2-40B4-BE49-F238E27FC236}">
                <a16:creationId xmlns:a16="http://schemas.microsoft.com/office/drawing/2014/main" id="{0E7FCBD6-FCDB-4192-9B40-CCEBCDC7EF3B}"/>
              </a:ext>
            </a:extLst>
          </p:cNvPr>
          <p:cNvSpPr txBox="1">
            <a:spLocks/>
          </p:cNvSpPr>
          <p:nvPr/>
        </p:nvSpPr>
        <p:spPr>
          <a:xfrm>
            <a:off x="16308001" y="33087600"/>
            <a:ext cx="12708000" cy="4265783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>
            <a:spAutoFit/>
          </a:bodyPr>
          <a:lstStyle>
            <a:lvl1pPr marL="711200" indent="-711200" algn="l" defTabSz="914400" rtl="0" eaLnBrk="1" latinLnBrk="0" hangingPunct="1">
              <a:spcBef>
                <a:spcPct val="20000"/>
              </a:spcBef>
              <a:buSzPct val="80000"/>
              <a:buFont typeface="Wingdings" pitchFamily="2" charset="2"/>
              <a:buChar char="¤"/>
              <a:defRPr sz="4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244600" indent="-5334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625600" indent="-381000" algn="l" defTabSz="914400" rtl="0" eaLnBrk="1" latinLnBrk="0" hangingPunct="1">
              <a:spcBef>
                <a:spcPct val="20000"/>
              </a:spcBef>
              <a:buSzPct val="80000"/>
              <a:buFont typeface="Arial" pitchFamily="34" charset="0"/>
              <a:buChar char="•"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81200" indent="-355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35200" indent="-254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5400" b="1" dirty="0">
                <a:solidFill>
                  <a:schemeClr val="tx2"/>
                </a:solidFill>
                <a:cs typeface="Arial" pitchFamily="34" charset="0"/>
              </a:rPr>
              <a:t>ACKNOWLEDGEMENTS</a:t>
            </a:r>
          </a:p>
          <a:p>
            <a:pPr marL="0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BE" sz="3600" dirty="0" err="1"/>
              <a:t>Mauris</a:t>
            </a:r>
            <a:r>
              <a:rPr lang="nl-BE" sz="3600" dirty="0"/>
              <a:t> </a:t>
            </a:r>
            <a:r>
              <a:rPr lang="nl-BE" sz="3600" dirty="0" err="1"/>
              <a:t>nisi</a:t>
            </a:r>
            <a:r>
              <a:rPr lang="nl-BE" sz="3600" dirty="0"/>
              <a:t> libero, </a:t>
            </a:r>
            <a:r>
              <a:rPr lang="nl-BE" sz="3600" dirty="0" err="1"/>
              <a:t>mollis</a:t>
            </a:r>
            <a:r>
              <a:rPr lang="nl-BE" sz="3600" dirty="0"/>
              <a:t> in </a:t>
            </a:r>
            <a:r>
              <a:rPr lang="nl-BE" sz="3600" dirty="0" err="1"/>
              <a:t>ultricies</a:t>
            </a:r>
            <a:r>
              <a:rPr lang="nl-BE" sz="3600" dirty="0"/>
              <a:t> </a:t>
            </a:r>
            <a:r>
              <a:rPr lang="nl-BE" sz="3600" dirty="0" err="1"/>
              <a:t>id</a:t>
            </a:r>
            <a:r>
              <a:rPr lang="nl-BE" sz="3600" dirty="0"/>
              <a:t>, auctor </a:t>
            </a:r>
            <a:r>
              <a:rPr lang="nl-BE" sz="3600" dirty="0" err="1"/>
              <a:t>ac</a:t>
            </a:r>
            <a:r>
              <a:rPr lang="nl-BE" sz="3600" dirty="0"/>
              <a:t> </a:t>
            </a:r>
            <a:r>
              <a:rPr lang="nl-BE" sz="3600" dirty="0" err="1"/>
              <a:t>arcu</a:t>
            </a:r>
            <a:r>
              <a:rPr lang="nl-BE" sz="3600" dirty="0"/>
              <a:t>. </a:t>
            </a:r>
            <a:r>
              <a:rPr lang="nl-BE" sz="3600" dirty="0" err="1"/>
              <a:t>Suspendisse</a:t>
            </a:r>
            <a:r>
              <a:rPr lang="nl-BE" sz="3600" dirty="0"/>
              <a:t> </a:t>
            </a:r>
            <a:r>
              <a:rPr lang="nl-BE" sz="3600" dirty="0" err="1"/>
              <a:t>lorem</a:t>
            </a:r>
            <a:r>
              <a:rPr lang="nl-BE" sz="3600" dirty="0"/>
              <a:t> </a:t>
            </a:r>
            <a:r>
              <a:rPr lang="nl-BE" sz="3600" dirty="0" err="1"/>
              <a:t>nibh</a:t>
            </a:r>
            <a:r>
              <a:rPr lang="nl-BE" sz="3600" dirty="0"/>
              <a:t>, auctor </a:t>
            </a:r>
            <a:r>
              <a:rPr lang="nl-BE" sz="3600" dirty="0" err="1"/>
              <a:t>id</a:t>
            </a:r>
            <a:r>
              <a:rPr lang="nl-BE" sz="3600" dirty="0"/>
              <a:t> </a:t>
            </a:r>
            <a:r>
              <a:rPr lang="nl-BE" sz="3600" dirty="0" err="1"/>
              <a:t>pretium</a:t>
            </a:r>
            <a:r>
              <a:rPr lang="nl-BE" sz="3600" dirty="0"/>
              <a:t> </a:t>
            </a:r>
            <a:r>
              <a:rPr lang="nl-BE" sz="3600" dirty="0" err="1"/>
              <a:t>scelerisque</a:t>
            </a:r>
            <a:r>
              <a:rPr lang="nl-BE" sz="3600" dirty="0"/>
              <a:t>, </a:t>
            </a:r>
            <a:r>
              <a:rPr lang="nl-BE" sz="3600" dirty="0" err="1"/>
              <a:t>pellentesque</a:t>
            </a:r>
            <a:r>
              <a:rPr lang="nl-BE" sz="3600" dirty="0"/>
              <a:t> </a:t>
            </a:r>
            <a:r>
              <a:rPr lang="nl-BE" sz="3600" dirty="0" err="1"/>
              <a:t>sed</a:t>
            </a:r>
            <a:r>
              <a:rPr lang="nl-BE" sz="3600" dirty="0"/>
              <a:t> </a:t>
            </a:r>
            <a:r>
              <a:rPr lang="nl-BE" sz="3600" dirty="0" err="1"/>
              <a:t>velit</a:t>
            </a:r>
            <a:r>
              <a:rPr lang="nl-BE" sz="3600" dirty="0"/>
              <a:t>. Vestibulum </a:t>
            </a:r>
            <a:r>
              <a:rPr lang="nl-BE" sz="3600" dirty="0" err="1"/>
              <a:t>ac</a:t>
            </a:r>
            <a:r>
              <a:rPr lang="nl-BE" sz="3600" dirty="0"/>
              <a:t> </a:t>
            </a:r>
            <a:r>
              <a:rPr lang="nl-BE" sz="3600" dirty="0" err="1"/>
              <a:t>arcu</a:t>
            </a:r>
            <a:r>
              <a:rPr lang="nl-BE" sz="3600" dirty="0"/>
              <a:t> mi. </a:t>
            </a:r>
            <a:r>
              <a:rPr lang="nl-BE" sz="3600" dirty="0" err="1"/>
              <a:t>Suspendisse</a:t>
            </a:r>
            <a:r>
              <a:rPr lang="nl-BE" sz="3600" dirty="0"/>
              <a:t> vitae </a:t>
            </a:r>
            <a:r>
              <a:rPr lang="nl-BE" sz="3600" dirty="0" err="1"/>
              <a:t>iaculis</a:t>
            </a:r>
            <a:r>
              <a:rPr lang="nl-BE" sz="3600" dirty="0"/>
              <a:t> </a:t>
            </a:r>
            <a:r>
              <a:rPr lang="nl-BE" sz="3600" dirty="0" err="1"/>
              <a:t>ipsum</a:t>
            </a:r>
            <a:r>
              <a:rPr lang="nl-BE" sz="3600" dirty="0"/>
              <a:t>. </a:t>
            </a:r>
            <a:r>
              <a:rPr lang="nl-BE" sz="3600" dirty="0" err="1"/>
              <a:t>Morbi</a:t>
            </a:r>
            <a:r>
              <a:rPr lang="nl-BE" sz="3600" dirty="0"/>
              <a:t> </a:t>
            </a:r>
            <a:r>
              <a:rPr lang="nl-BE" sz="3600" dirty="0" err="1"/>
              <a:t>blandit</a:t>
            </a:r>
            <a:r>
              <a:rPr lang="nl-BE" sz="3600" dirty="0"/>
              <a:t> eros </a:t>
            </a:r>
            <a:r>
              <a:rPr lang="nl-BE" sz="3600" dirty="0" err="1"/>
              <a:t>nec</a:t>
            </a:r>
            <a:r>
              <a:rPr lang="nl-BE" sz="3600" dirty="0"/>
              <a:t> </a:t>
            </a:r>
            <a:r>
              <a:rPr lang="nl-BE" sz="3600" dirty="0" err="1"/>
              <a:t>nisl</a:t>
            </a:r>
            <a:r>
              <a:rPr lang="nl-BE" sz="3600" dirty="0"/>
              <a:t> </a:t>
            </a:r>
            <a:r>
              <a:rPr lang="nl-BE" sz="3600" dirty="0" err="1"/>
              <a:t>egestas</a:t>
            </a:r>
            <a:r>
              <a:rPr lang="nl-BE" sz="3600" dirty="0"/>
              <a:t> </a:t>
            </a:r>
            <a:r>
              <a:rPr lang="nl-BE" sz="3600" dirty="0" err="1"/>
              <a:t>aliquet</a:t>
            </a:r>
            <a:r>
              <a:rPr lang="nl-BE" sz="3600" dirty="0"/>
              <a:t> </a:t>
            </a:r>
            <a:r>
              <a:rPr lang="nl-BE" sz="3600" dirty="0" err="1"/>
              <a:t>luctus</a:t>
            </a:r>
            <a:r>
              <a:rPr lang="nl-BE" sz="3600" dirty="0"/>
              <a:t> </a:t>
            </a:r>
            <a:r>
              <a:rPr lang="nl-BE" sz="3600" dirty="0" err="1"/>
              <a:t>leo</a:t>
            </a:r>
            <a:r>
              <a:rPr lang="nl-BE" sz="3600" dirty="0"/>
              <a:t> </a:t>
            </a:r>
            <a:r>
              <a:rPr lang="nl-BE" sz="3600" dirty="0" err="1"/>
              <a:t>fringilla</a:t>
            </a:r>
            <a:r>
              <a:rPr lang="nl-BE" sz="3600" dirty="0"/>
              <a:t>. Integer </a:t>
            </a:r>
            <a:r>
              <a:rPr lang="nl-BE" sz="3600" dirty="0" err="1"/>
              <a:t>turpis</a:t>
            </a:r>
            <a:r>
              <a:rPr lang="nl-BE" sz="3600" dirty="0"/>
              <a:t> </a:t>
            </a:r>
            <a:r>
              <a:rPr lang="nl-BE" sz="3600" dirty="0" err="1"/>
              <a:t>ligula</a:t>
            </a:r>
            <a:r>
              <a:rPr lang="nl-BE" sz="3600" dirty="0"/>
              <a:t>, </a:t>
            </a:r>
            <a:r>
              <a:rPr lang="nl-BE" sz="3600" dirty="0" err="1"/>
              <a:t>malesuada</a:t>
            </a:r>
            <a:r>
              <a:rPr lang="nl-BE" sz="3600" dirty="0"/>
              <a:t> </a:t>
            </a:r>
            <a:r>
              <a:rPr lang="nl-BE" sz="3600" dirty="0" err="1"/>
              <a:t>id</a:t>
            </a:r>
            <a:r>
              <a:rPr lang="nl-BE" sz="3600" dirty="0"/>
              <a:t> </a:t>
            </a:r>
            <a:r>
              <a:rPr lang="nl-BE" sz="3600" dirty="0" err="1"/>
              <a:t>tristique</a:t>
            </a:r>
            <a:r>
              <a:rPr lang="nl-BE" sz="3600" dirty="0"/>
              <a:t> dictum, </a:t>
            </a:r>
            <a:r>
              <a:rPr lang="nl-BE" sz="3600" dirty="0" err="1"/>
              <a:t>tristique</a:t>
            </a:r>
            <a:r>
              <a:rPr lang="nl-BE" sz="3600" dirty="0"/>
              <a:t> </a:t>
            </a:r>
            <a:r>
              <a:rPr lang="nl-BE" sz="3600" dirty="0" err="1"/>
              <a:t>eget</a:t>
            </a:r>
            <a:r>
              <a:rPr lang="nl-BE" sz="3600" dirty="0"/>
              <a:t> </a:t>
            </a:r>
            <a:r>
              <a:rPr lang="nl-BE" sz="3600" dirty="0" err="1"/>
              <a:t>mauris</a:t>
            </a:r>
            <a:r>
              <a:rPr lang="nl-BE" sz="3600" dirty="0"/>
              <a:t>. </a:t>
            </a:r>
            <a:r>
              <a:rPr lang="nl-BE" sz="3600" dirty="0" err="1"/>
              <a:t>Phasellus</a:t>
            </a:r>
            <a:r>
              <a:rPr lang="nl-BE" sz="3600" dirty="0"/>
              <a:t> at </a:t>
            </a:r>
            <a:r>
              <a:rPr lang="nl-BE" sz="3600" dirty="0" err="1"/>
              <a:t>purus</a:t>
            </a:r>
            <a:r>
              <a:rPr lang="nl-BE" sz="3600" dirty="0"/>
              <a:t> </a:t>
            </a:r>
            <a:r>
              <a:rPr lang="nl-BE" sz="3600" dirty="0" err="1"/>
              <a:t>sed</a:t>
            </a:r>
            <a:r>
              <a:rPr lang="nl-BE" sz="3600" dirty="0"/>
              <a:t> </a:t>
            </a:r>
            <a:r>
              <a:rPr lang="nl-BE" sz="3600" dirty="0" err="1"/>
              <a:t>dolor</a:t>
            </a:r>
            <a:r>
              <a:rPr lang="nl-BE" sz="3600" dirty="0"/>
              <a:t> </a:t>
            </a:r>
            <a:r>
              <a:rPr lang="nl-BE" sz="3600" dirty="0" err="1"/>
              <a:t>mollis</a:t>
            </a:r>
            <a:r>
              <a:rPr lang="nl-BE" sz="3600" dirty="0"/>
              <a:t> </a:t>
            </a:r>
            <a:r>
              <a:rPr lang="nl-BE" sz="3600" dirty="0" err="1"/>
              <a:t>vulputate</a:t>
            </a:r>
            <a:r>
              <a:rPr lang="nl-BE" sz="3600" dirty="0"/>
              <a:t> </a:t>
            </a:r>
            <a:r>
              <a:rPr lang="nl-BE" sz="3600" dirty="0" err="1"/>
              <a:t>ac</a:t>
            </a:r>
            <a:r>
              <a:rPr lang="nl-BE" sz="3600" dirty="0"/>
              <a:t> </a:t>
            </a:r>
            <a:r>
              <a:rPr lang="nl-BE" sz="3600" dirty="0" err="1"/>
              <a:t>sit</a:t>
            </a:r>
            <a:r>
              <a:rPr lang="nl-BE" sz="3600" dirty="0"/>
              <a:t> </a:t>
            </a:r>
            <a:r>
              <a:rPr lang="nl-BE" sz="3600" dirty="0" err="1"/>
              <a:t>amet</a:t>
            </a:r>
            <a:r>
              <a:rPr lang="nl-BE" sz="3600" dirty="0"/>
              <a:t> </a:t>
            </a:r>
            <a:r>
              <a:rPr lang="nl-BE" sz="3600" dirty="0" err="1"/>
              <a:t>ipsum</a:t>
            </a:r>
            <a:r>
              <a:rPr lang="nl-BE" sz="3600" dirty="0"/>
              <a:t>. 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5" name="Rectangle 30">
            <a:extLst>
              <a:ext uri="{FF2B5EF4-FFF2-40B4-BE49-F238E27FC236}">
                <a16:creationId xmlns:a16="http://schemas.microsoft.com/office/drawing/2014/main" id="{2B53AAA2-1812-872A-C719-10A473932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95113" y="1947756"/>
            <a:ext cx="3296915" cy="32951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28016" tIns="64008" rIns="128016" bIns="64008" anchor="ctr"/>
          <a:lstStyle>
            <a:lvl1pPr defTabSz="1279525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79525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79525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79525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79525"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79525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79525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79525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79525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nl-BE" sz="2800" b="1" dirty="0"/>
              <a:t>AFFILIATION</a:t>
            </a:r>
          </a:p>
          <a:p>
            <a:pPr algn="ctr"/>
            <a:r>
              <a:rPr lang="en-US" altLang="nl-BE" sz="2800" b="1" dirty="0"/>
              <a:t>LOGO</a:t>
            </a:r>
          </a:p>
        </p:txBody>
      </p:sp>
      <p:sp>
        <p:nvSpPr>
          <p:cNvPr id="6" name="Title 14">
            <a:extLst>
              <a:ext uri="{FF2B5EF4-FFF2-40B4-BE49-F238E27FC236}">
                <a16:creationId xmlns:a16="http://schemas.microsoft.com/office/drawing/2014/main" id="{D04F3B38-BA6F-1355-2EEC-70B4D05DA7D4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4000" tIns="144000" rIns="324000" bIns="144000" numCol="1" anchor="t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8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6177"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2354"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8532"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4709" algn="l" rtl="0" fontAlgn="base">
              <a:spcBef>
                <a:spcPct val="0"/>
              </a:spcBef>
              <a:spcAft>
                <a:spcPct val="0"/>
              </a:spcAft>
              <a:defRPr sz="889" b="1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 defTabSz="914400"/>
            <a:r>
              <a:rPr lang="nl-BE" dirty="0"/>
              <a:t>Poster </a:t>
            </a:r>
            <a:r>
              <a:rPr lang="nl-BE" dirty="0" err="1"/>
              <a:t>presentation</a:t>
            </a:r>
            <a:r>
              <a:rPr lang="nl-BE" dirty="0"/>
              <a:t> </a:t>
            </a:r>
            <a:r>
              <a:rPr lang="nl-BE" dirty="0" err="1"/>
              <a:t>title</a:t>
            </a:r>
            <a:r>
              <a:rPr lang="nl-BE" dirty="0"/>
              <a:t> (</a:t>
            </a:r>
            <a:r>
              <a:rPr lang="nl-BE" dirty="0" err="1"/>
              <a:t>Calibri</a:t>
            </a:r>
            <a:r>
              <a:rPr lang="nl-BE" dirty="0"/>
              <a:t>, 80pt, </a:t>
            </a:r>
            <a:r>
              <a:rPr lang="nl-BE" dirty="0" err="1"/>
              <a:t>Bold</a:t>
            </a:r>
            <a:r>
              <a:rPr lang="nl-BE" dirty="0"/>
              <a:t>)</a:t>
            </a:r>
            <a:br>
              <a:rPr lang="nl-BE" sz="6000" dirty="0"/>
            </a:br>
            <a:r>
              <a:rPr lang="nl-BE" sz="7200" dirty="0"/>
              <a:t>Author A, Author B, Author C, ... (</a:t>
            </a:r>
            <a:r>
              <a:rPr lang="nl-BE" sz="7200" dirty="0" err="1"/>
              <a:t>Calibri</a:t>
            </a:r>
            <a:r>
              <a:rPr lang="nl-BE" sz="7200" dirty="0"/>
              <a:t>, 72pt, </a:t>
            </a:r>
            <a:r>
              <a:rPr lang="nl-BE" sz="7200" dirty="0" err="1"/>
              <a:t>Bold</a:t>
            </a:r>
            <a:r>
              <a:rPr lang="nl-BE" sz="7200" dirty="0"/>
              <a:t>)</a:t>
            </a:r>
            <a:br>
              <a:rPr lang="nl-BE" sz="6000" dirty="0"/>
            </a:br>
            <a:r>
              <a:rPr lang="nl-BE" sz="6000" dirty="0" err="1"/>
              <a:t>Affiliation</a:t>
            </a:r>
            <a:r>
              <a:rPr lang="nl-BE" sz="6000" dirty="0"/>
              <a:t> (</a:t>
            </a:r>
            <a:r>
              <a:rPr lang="nl-BE" sz="6000" dirty="0" err="1"/>
              <a:t>Calibri</a:t>
            </a:r>
            <a:r>
              <a:rPr lang="nl-BE" sz="6000" dirty="0"/>
              <a:t>, 60pt, </a:t>
            </a:r>
            <a:r>
              <a:rPr lang="nl-BE" sz="6000" dirty="0" err="1"/>
              <a:t>Bold</a:t>
            </a:r>
            <a:r>
              <a:rPr lang="nl-BE" sz="6000" dirty="0"/>
              <a:t>)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820564124"/>
      </p:ext>
    </p:extLst>
  </p:cSld>
  <p:clrMapOvr>
    <a:masterClrMapping/>
  </p:clrMapOvr>
</p:sld>
</file>

<file path=ppt/theme/theme1.xml><?xml version="1.0" encoding="utf-8"?>
<a:theme xmlns:a="http://schemas.openxmlformats.org/drawingml/2006/main" name="Aangepast ontwerp">
  <a:themeElements>
    <a:clrScheme name="Custom 5">
      <a:dk1>
        <a:srgbClr val="000000"/>
      </a:dk1>
      <a:lt1>
        <a:srgbClr val="FFFFFF"/>
      </a:lt1>
      <a:dk2>
        <a:srgbClr val="233263"/>
      </a:dk2>
      <a:lt2>
        <a:srgbClr val="E4A024"/>
      </a:lt2>
      <a:accent1>
        <a:srgbClr val="A03F22"/>
      </a:accent1>
      <a:accent2>
        <a:srgbClr val="305AA0"/>
      </a:accent2>
      <a:accent3>
        <a:srgbClr val="38B4E7"/>
      </a:accent3>
      <a:accent4>
        <a:srgbClr val="E4A024"/>
      </a:accent4>
      <a:accent5>
        <a:srgbClr val="A03F22"/>
      </a:accent5>
      <a:accent6>
        <a:srgbClr val="233263"/>
      </a:accent6>
      <a:hlink>
        <a:srgbClr val="38B4E7"/>
      </a:hlink>
      <a:folHlink>
        <a:srgbClr val="305AA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3578</TotalTime>
  <Words>916</Words>
  <Application>Microsoft Office PowerPoint</Application>
  <PresentationFormat>Custom</PresentationFormat>
  <Paragraphs>73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Aangepast ontwerp</vt:lpstr>
      <vt:lpstr>PowerPoint Presentation</vt:lpstr>
      <vt:lpstr>Poster presentation title (Calibri, 80pt, Bold) Author A, Author B, Author C, ... (Calibri, 72pt, Bold) Affiliation (Calibri, 60pt, Bold)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 Serbruyns</dc:creator>
  <cp:lastModifiedBy>Reviewer</cp:lastModifiedBy>
  <cp:revision>89</cp:revision>
  <dcterms:created xsi:type="dcterms:W3CDTF">2012-09-14T13:49:40Z</dcterms:created>
  <dcterms:modified xsi:type="dcterms:W3CDTF">2025-02-21T14:04:03Z</dcterms:modified>
</cp:coreProperties>
</file>